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5"/>
  </p:notesMasterIdLst>
  <p:handoutMasterIdLst>
    <p:handoutMasterId r:id="rId26"/>
  </p:handoutMasterIdLst>
  <p:sldIdLst>
    <p:sldId id="259" r:id="rId2"/>
    <p:sldId id="256" r:id="rId3"/>
    <p:sldId id="257" r:id="rId4"/>
    <p:sldId id="260" r:id="rId5"/>
    <p:sldId id="269" r:id="rId6"/>
    <p:sldId id="274" r:id="rId7"/>
    <p:sldId id="286" r:id="rId8"/>
    <p:sldId id="287" r:id="rId9"/>
    <p:sldId id="278" r:id="rId10"/>
    <p:sldId id="288" r:id="rId11"/>
    <p:sldId id="270" r:id="rId12"/>
    <p:sldId id="258" r:id="rId13"/>
    <p:sldId id="273" r:id="rId14"/>
    <p:sldId id="277" r:id="rId15"/>
    <p:sldId id="284" r:id="rId16"/>
    <p:sldId id="283" r:id="rId17"/>
    <p:sldId id="285" r:id="rId18"/>
    <p:sldId id="282" r:id="rId19"/>
    <p:sldId id="280" r:id="rId20"/>
    <p:sldId id="281" r:id="rId21"/>
    <p:sldId id="263" r:id="rId22"/>
    <p:sldId id="279" r:id="rId23"/>
    <p:sldId id="262" r:id="rId24"/>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6526CC7F-B241-5FE8-3C41-8CC4051F4869}" v="185" dt="2024-12-30T19:53:38.754"/>
    <p1510:client id="{B805996A-8B3B-180B-DAED-25F2DAB3393D}" v="26" dt="2024-12-30T19:56:40.704"/>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87" d="100"/>
          <a:sy n="87" d="100"/>
        </p:scale>
        <p:origin x="499" y="6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microsoft.com/office/2015/10/relationships/revisionInfo" Target="revisionInfo.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A5EAC724-B034-4F10-A9E8-56851A79B80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820872BB-3892-4F66-9266-36ADB83FAD5E}"/>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48B45424-6BAC-416C-8F6C-5F9DE854A36B}" type="datetimeFigureOut">
              <a:rPr lang="en-US" smtClean="0"/>
              <a:t>06-01-2025</a:t>
            </a:fld>
            <a:endParaRPr lang="en-US"/>
          </a:p>
        </p:txBody>
      </p:sp>
      <p:sp>
        <p:nvSpPr>
          <p:cNvPr id="4" name="Footer Placeholder 3">
            <a:extLst>
              <a:ext uri="{FF2B5EF4-FFF2-40B4-BE49-F238E27FC236}">
                <a16:creationId xmlns:a16="http://schemas.microsoft.com/office/drawing/2014/main" id="{0ACA138F-B9BA-4997-B3C2-DA8B17B6D5B9}"/>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5EE86FBF-0AC4-4904-8ED7-0BD6E9AC71D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E34D737-83BD-4FDE-8CF3-8BC01E7FCF39}" type="slidenum">
              <a:rPr lang="en-US" smtClean="0"/>
              <a:t>‹#›</a:t>
            </a:fld>
            <a:endParaRPr lang="en-US"/>
          </a:p>
        </p:txBody>
      </p:sp>
    </p:spTree>
    <p:extLst>
      <p:ext uri="{BB962C8B-B14F-4D97-AF65-F5344CB8AC3E}">
        <p14:creationId xmlns:p14="http://schemas.microsoft.com/office/powerpoint/2010/main" val="4089073744"/>
      </p:ext>
    </p:extLst>
  </p:cSld>
  <p:clrMap bg1="lt1" tx1="dk1" bg2="lt2" tx2="dk2" accent1="accent1" accent2="accent2" accent3="accent3" accent4="accent4" accent5="accent5" accent6="accent6" hlink="hlink" folHlink="folHlink"/>
  <p:hf hdr="0" ftr="0" dt="0"/>
</p:handoutMaster>
</file>

<file path=ppt/media/image1.png>
</file>

<file path=ppt/media/image10.png>
</file>

<file path=ppt/media/image11.png>
</file>

<file path=ppt/media/image12.png>
</file>

<file path=ppt/media/image13.pn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png>
</file>

<file path=ppt/media/image22.jpeg>
</file>

<file path=ppt/media/image23.png>
</file>

<file path=ppt/media/image24.jpe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B733702-C25A-40B9-9167-54BAA79B29B0}" type="datetimeFigureOut">
              <a:rPr lang="en-US" smtClean="0"/>
              <a:t>06-01-2025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B2FC7A4-3D1B-482D-8C9D-7642A2CE3076}" type="slidenum">
              <a:rPr lang="en-US" smtClean="0"/>
              <a:t>‹#›</a:t>
            </a:fld>
            <a:endParaRPr lang="en-US"/>
          </a:p>
        </p:txBody>
      </p:sp>
    </p:spTree>
    <p:extLst>
      <p:ext uri="{BB962C8B-B14F-4D97-AF65-F5344CB8AC3E}">
        <p14:creationId xmlns:p14="http://schemas.microsoft.com/office/powerpoint/2010/main" val="3981926534"/>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and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9" name="Date Placeholder 3">
            <a:extLst>
              <a:ext uri="{FF2B5EF4-FFF2-40B4-BE49-F238E27FC236}">
                <a16:creationId xmlns:a16="http://schemas.microsoft.com/office/drawing/2014/main" id="{26152509-8D0C-4712-AA81-AF54972C78DB}"/>
              </a:ext>
            </a:extLst>
          </p:cNvPr>
          <p:cNvSpPr>
            <a:spLocks noGrp="1"/>
          </p:cNvSpPr>
          <p:nvPr>
            <p:ph type="dt" sz="half" idx="10"/>
          </p:nvPr>
        </p:nvSpPr>
        <p:spPr>
          <a:xfrm>
            <a:off x="838200" y="6486006"/>
            <a:ext cx="27432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58E92B09-5AF4-4E86-A8BE-E866F0E2C017}" type="datetime1">
              <a:rPr lang="en-US" smtClean="0"/>
              <a:t>06-01-2025</a:t>
            </a:fld>
            <a:endParaRPr lang="en-US"/>
          </a:p>
        </p:txBody>
      </p:sp>
      <p:sp>
        <p:nvSpPr>
          <p:cNvPr id="10" name="Footer Placeholder 4">
            <a:extLst>
              <a:ext uri="{FF2B5EF4-FFF2-40B4-BE49-F238E27FC236}">
                <a16:creationId xmlns:a16="http://schemas.microsoft.com/office/drawing/2014/main" id="{A9A90DE7-FAAB-4B91-AC83-B18850F1EC89}"/>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1" name="Slide Number Placeholder 5">
            <a:extLst>
              <a:ext uri="{FF2B5EF4-FFF2-40B4-BE49-F238E27FC236}">
                <a16:creationId xmlns:a16="http://schemas.microsoft.com/office/drawing/2014/main" id="{0FD5971E-BD21-416C-BC2E-97EE0E09A50C}"/>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407957504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2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06-01-2025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9:……………………………………..</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12262005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with Capti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A21A061D-9F38-49ED-BAF8-8055D9FB97A5}"/>
              </a:ext>
            </a:extLst>
          </p:cNvPr>
          <p:cNvSpPr>
            <a:spLocks noGrp="1"/>
          </p:cNvSpPr>
          <p:nvPr>
            <p:ph type="dt" sz="half" idx="10"/>
          </p:nvPr>
        </p:nvSpPr>
        <p:spPr>
          <a:xfrm>
            <a:off x="838200" y="6492875"/>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82F65D4C-DEE4-4C7B-91C4-D6D57A523E98}" type="datetime1">
              <a:rPr lang="en-US" smtClean="0"/>
              <a:pPr/>
              <a:t>06-01-2025</a:t>
            </a:fld>
            <a:endParaRPr lang="en-US"/>
          </a:p>
        </p:txBody>
      </p:sp>
      <p:sp>
        <p:nvSpPr>
          <p:cNvPr id="9" name="Footer Placeholder 4">
            <a:extLst>
              <a:ext uri="{FF2B5EF4-FFF2-40B4-BE49-F238E27FC236}">
                <a16:creationId xmlns:a16="http://schemas.microsoft.com/office/drawing/2014/main" id="{490FAA6E-46AD-4366-8E80-2F5BEB7D5B24}"/>
              </a:ext>
            </a:extLst>
          </p:cNvPr>
          <p:cNvSpPr>
            <a:spLocks noGrp="1"/>
          </p:cNvSpPr>
          <p:nvPr>
            <p:ph type="ftr" sz="quarter" idx="11"/>
          </p:nvPr>
        </p:nvSpPr>
        <p:spPr>
          <a:xfrm>
            <a:off x="4038600" y="6492875"/>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9A5604C7-0828-446E-97CC-8D6162E69E60}"/>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014881667"/>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Custom Layout">
    <p:spTree>
      <p:nvGrpSpPr>
        <p:cNvPr id="1" name=""/>
        <p:cNvGrpSpPr/>
        <p:nvPr/>
      </p:nvGrpSpPr>
      <p:grpSpPr>
        <a:xfrm>
          <a:off x="0" y="0"/>
          <a:ext cx="0" cy="0"/>
          <a:chOff x="0" y="0"/>
          <a:chExt cx="0" cy="0"/>
        </a:xfrm>
      </p:grpSpPr>
    </p:spTree>
    <p:extLst>
      <p:ext uri="{BB962C8B-B14F-4D97-AF65-F5344CB8AC3E}">
        <p14:creationId xmlns:p14="http://schemas.microsoft.com/office/powerpoint/2010/main" val="3656033378"/>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Slide">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3" name="Title 4">
            <a:extLst>
              <a:ext uri="{FF2B5EF4-FFF2-40B4-BE49-F238E27FC236}">
                <a16:creationId xmlns:a16="http://schemas.microsoft.com/office/drawing/2014/main" id="{4C167836-5AFF-4757-AB55-39FD3BBF9D47}"/>
              </a:ext>
            </a:extLst>
          </p:cNvPr>
          <p:cNvSpPr>
            <a:spLocks noGrp="1"/>
          </p:cNvSpPr>
          <p:nvPr>
            <p:ph type="title" hasCustomPrompt="1"/>
          </p:nvPr>
        </p:nvSpPr>
        <p:spPr>
          <a:xfrm>
            <a:off x="3788898" y="2461846"/>
            <a:ext cx="4614203" cy="1934307"/>
          </a:xfrm>
          <a:prstGeom prst="rect">
            <a:avLst/>
          </a:prstGeom>
        </p:spPr>
        <p:txBody>
          <a:bodyPr/>
          <a:lstStyle>
            <a:lvl1pPr algn="ctr">
              <a:defRPr sz="4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CLICK TO EDIT MASTER TITLE STYLE</a:t>
            </a:r>
          </a:p>
        </p:txBody>
      </p:sp>
    </p:spTree>
    <p:extLst>
      <p:ext uri="{BB962C8B-B14F-4D97-AF65-F5344CB8AC3E}">
        <p14:creationId xmlns:p14="http://schemas.microsoft.com/office/powerpoint/2010/main" val="298152027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Section Header">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DB30FC03-A82E-4B34-AE4B-8AC40A0CD5B2}"/>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F70EAA40-3A53-4A3D-924A-D38F1059C7D5}" type="datetime1">
              <a:rPr lang="en-US" smtClean="0"/>
              <a:pPr/>
              <a:t>06-01-2025</a:t>
            </a:fld>
            <a:endParaRPr lang="en-US"/>
          </a:p>
        </p:txBody>
      </p:sp>
      <p:sp>
        <p:nvSpPr>
          <p:cNvPr id="5" name="Footer Placeholder 4">
            <a:extLst>
              <a:ext uri="{FF2B5EF4-FFF2-40B4-BE49-F238E27FC236}">
                <a16:creationId xmlns:a16="http://schemas.microsoft.com/office/drawing/2014/main" id="{D149FB7E-C73B-452D-861A-6C73FF59EC96}"/>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6" name="Slide Number Placeholder 5">
            <a:extLst>
              <a:ext uri="{FF2B5EF4-FFF2-40B4-BE49-F238E27FC236}">
                <a16:creationId xmlns:a16="http://schemas.microsoft.com/office/drawing/2014/main" id="{8A5733BD-32DD-483E-A597-B70529CBDA53}"/>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7" name="Title 8">
            <a:extLst>
              <a:ext uri="{FF2B5EF4-FFF2-40B4-BE49-F238E27FC236}">
                <a16:creationId xmlns:a16="http://schemas.microsoft.com/office/drawing/2014/main" id="{DEAFB3E9-4F5E-435C-B51A-CC5766A852D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1:……………………………………..</a:t>
            </a:r>
          </a:p>
        </p:txBody>
      </p:sp>
      <p:sp>
        <p:nvSpPr>
          <p:cNvPr id="8" name="Content Placeholder 7">
            <a:extLst>
              <a:ext uri="{FF2B5EF4-FFF2-40B4-BE49-F238E27FC236}">
                <a16:creationId xmlns:a16="http://schemas.microsoft.com/office/drawing/2014/main" id="{69C57778-6639-411E-9B4C-12D035AECE27}"/>
              </a:ext>
            </a:extLst>
          </p:cNvPr>
          <p:cNvSpPr>
            <a:spLocks noGrp="1"/>
          </p:cNvSpPr>
          <p:nvPr>
            <p:ph sz="quarter" idx="13"/>
          </p:nvPr>
        </p:nvSpPr>
        <p:spPr>
          <a:xfrm>
            <a:off x="338736" y="1058844"/>
            <a:ext cx="11514528" cy="490912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Tree>
    <p:extLst>
      <p:ext uri="{BB962C8B-B14F-4D97-AF65-F5344CB8AC3E}">
        <p14:creationId xmlns:p14="http://schemas.microsoft.com/office/powerpoint/2010/main" val="376132954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06-01-2025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2:……………………………………..</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388766992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3:……………………………………..</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06-01-2025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95812652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Blank">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7" name="Date Placeholder 3">
            <a:extLst>
              <a:ext uri="{FF2B5EF4-FFF2-40B4-BE49-F238E27FC236}">
                <a16:creationId xmlns:a16="http://schemas.microsoft.com/office/drawing/2014/main" id="{98A78F82-82C6-4F07-B7D8-4A1219A1BB4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19A9EFEF-A194-4819-82D7-1112425D0E86}" type="datetime1">
              <a:rPr lang="en-US" smtClean="0"/>
              <a:pPr/>
              <a:t>06-01-2025</a:t>
            </a:fld>
            <a:endParaRPr lang="en-US"/>
          </a:p>
        </p:txBody>
      </p:sp>
      <p:sp>
        <p:nvSpPr>
          <p:cNvPr id="8" name="Footer Placeholder 4">
            <a:extLst>
              <a:ext uri="{FF2B5EF4-FFF2-40B4-BE49-F238E27FC236}">
                <a16:creationId xmlns:a16="http://schemas.microsoft.com/office/drawing/2014/main" id="{12041C72-5CA2-4523-9F1E-50662A3276CE}"/>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9" name="Slide Number Placeholder 5">
            <a:extLst>
              <a:ext uri="{FF2B5EF4-FFF2-40B4-BE49-F238E27FC236}">
                <a16:creationId xmlns:a16="http://schemas.microsoft.com/office/drawing/2014/main" id="{3AD6B24F-6759-4931-A1C4-77BA8AF7E085}"/>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0" name="Title 8">
            <a:extLst>
              <a:ext uri="{FF2B5EF4-FFF2-40B4-BE49-F238E27FC236}">
                <a16:creationId xmlns:a16="http://schemas.microsoft.com/office/drawing/2014/main" id="{1CD850F7-B0EC-49AD-960D-051EAF5F36DD}"/>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4:……………………………………..</a:t>
            </a:r>
          </a:p>
        </p:txBody>
      </p:sp>
      <p:sp>
        <p:nvSpPr>
          <p:cNvPr id="11" name="Chart Placeholder 14">
            <a:extLst>
              <a:ext uri="{FF2B5EF4-FFF2-40B4-BE49-F238E27FC236}">
                <a16:creationId xmlns:a16="http://schemas.microsoft.com/office/drawing/2014/main" id="{4A80550F-98CB-400B-9D36-210A7AED20E8}"/>
              </a:ext>
            </a:extLst>
          </p:cNvPr>
          <p:cNvSpPr>
            <a:spLocks noGrp="1"/>
          </p:cNvSpPr>
          <p:nvPr>
            <p:ph type="chart" sz="quarter" idx="13" hasCustomPrompt="1"/>
          </p:nvPr>
        </p:nvSpPr>
        <p:spPr>
          <a:xfrm>
            <a:off x="338736" y="1406525"/>
            <a:ext cx="5757264" cy="4670425"/>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2" name="Table Placeholder 16">
            <a:extLst>
              <a:ext uri="{FF2B5EF4-FFF2-40B4-BE49-F238E27FC236}">
                <a16:creationId xmlns:a16="http://schemas.microsoft.com/office/drawing/2014/main" id="{15345DA2-1E92-473D-9483-A24F87614F3D}"/>
              </a:ext>
            </a:extLst>
          </p:cNvPr>
          <p:cNvSpPr>
            <a:spLocks noGrp="1"/>
          </p:cNvSpPr>
          <p:nvPr>
            <p:ph type="tbl" sz="quarter" idx="14" hasCustomPrompt="1"/>
          </p:nvPr>
        </p:nvSpPr>
        <p:spPr>
          <a:xfrm>
            <a:off x="6210300" y="1392239"/>
            <a:ext cx="5592763" cy="46847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Table</a:t>
            </a:r>
          </a:p>
        </p:txBody>
      </p:sp>
    </p:spTree>
    <p:extLst>
      <p:ext uri="{BB962C8B-B14F-4D97-AF65-F5344CB8AC3E}">
        <p14:creationId xmlns:p14="http://schemas.microsoft.com/office/powerpoint/2010/main" val="324268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itle Only">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Date Placeholder 3">
            <a:extLst>
              <a:ext uri="{FF2B5EF4-FFF2-40B4-BE49-F238E27FC236}">
                <a16:creationId xmlns:a16="http://schemas.microsoft.com/office/drawing/2014/main" id="{4F1F29B1-F2F8-4527-A0B9-5A566F0DB568}"/>
              </a:ext>
            </a:extLst>
          </p:cNvPr>
          <p:cNvSpPr>
            <a:spLocks noGrp="1"/>
          </p:cNvSpPr>
          <p:nvPr>
            <p:ph type="dt" sz="half" idx="10"/>
          </p:nvPr>
        </p:nvSpPr>
        <p:spPr>
          <a:xfrm>
            <a:off x="838200" y="6486006"/>
            <a:ext cx="2743200" cy="365125"/>
          </a:xfrm>
          <a:prstGeom prst="rect">
            <a:avLst/>
          </a:prstGeom>
        </p:spPr>
        <p:txBody>
          <a:bodyPr/>
          <a:lstStyle>
            <a:lvl1pPr>
              <a:defRPr sz="12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fld id="{EEBFCEF3-2DDE-476B-8A96-303EC557333C}" type="datetime1">
              <a:rPr lang="en-US" smtClean="0"/>
              <a:pPr/>
              <a:t>06-01-2025</a:t>
            </a:fld>
            <a:endParaRPr lang="en-US"/>
          </a:p>
        </p:txBody>
      </p:sp>
      <p:sp>
        <p:nvSpPr>
          <p:cNvPr id="7" name="Footer Placeholder 4">
            <a:extLst>
              <a:ext uri="{FF2B5EF4-FFF2-40B4-BE49-F238E27FC236}">
                <a16:creationId xmlns:a16="http://schemas.microsoft.com/office/drawing/2014/main" id="{B1F89192-9608-4DA0-9D58-CE5D74F0161B}"/>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8" name="Slide Number Placeholder 5">
            <a:extLst>
              <a:ext uri="{FF2B5EF4-FFF2-40B4-BE49-F238E27FC236}">
                <a16:creationId xmlns:a16="http://schemas.microsoft.com/office/drawing/2014/main" id="{41300396-45C9-472A-AA37-70408F1C2FAF}"/>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9" name="Content Placeholder 4">
            <a:extLst>
              <a:ext uri="{FF2B5EF4-FFF2-40B4-BE49-F238E27FC236}">
                <a16:creationId xmlns:a16="http://schemas.microsoft.com/office/drawing/2014/main" id="{45B855E6-8413-49D5-929E-33A3B3627516}"/>
              </a:ext>
            </a:extLst>
          </p:cNvPr>
          <p:cNvSpPr>
            <a:spLocks noGrp="1"/>
          </p:cNvSpPr>
          <p:nvPr>
            <p:ph sz="quarter" idx="13"/>
          </p:nvPr>
        </p:nvSpPr>
        <p:spPr>
          <a:xfrm>
            <a:off x="4558372" y="1248325"/>
            <a:ext cx="7391400" cy="5205412"/>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0" name="Title 8">
            <a:extLst>
              <a:ext uri="{FF2B5EF4-FFF2-40B4-BE49-F238E27FC236}">
                <a16:creationId xmlns:a16="http://schemas.microsoft.com/office/drawing/2014/main" id="{AB6BBE52-BFE6-4B4F-95C1-25C2EB84A64F}"/>
              </a:ext>
            </a:extLst>
          </p:cNvPr>
          <p:cNvSpPr>
            <a:spLocks noGrp="1"/>
          </p:cNvSpPr>
          <p:nvPr>
            <p:ph type="title" hasCustomPrompt="1"/>
          </p:nvPr>
        </p:nvSpPr>
        <p:spPr>
          <a:xfrm>
            <a:off x="4558372" y="404265"/>
            <a:ext cx="7391400" cy="436098"/>
          </a:xfrm>
          <a:prstGeom prst="rect">
            <a:avLst/>
          </a:prstGeom>
        </p:spPr>
        <p:txBody>
          <a:bodyPr/>
          <a:lstStyle>
            <a:lvl1pPr>
              <a:defRPr sz="2800" b="1">
                <a:solidFill>
                  <a:schemeClr val="tx1"/>
                </a:solidFill>
                <a:latin typeface="Lato" panose="020F0502020204030203" pitchFamily="34" charset="0"/>
                <a:ea typeface="Lato" panose="020F0502020204030203" pitchFamily="34" charset="0"/>
                <a:cs typeface="Lato" panose="020F0502020204030203" pitchFamily="34" charset="0"/>
              </a:defRPr>
            </a:lvl1pPr>
          </a:lstStyle>
          <a:p>
            <a:r>
              <a:rPr lang="en-US"/>
              <a:t>Title 5:……………………………………..</a:t>
            </a:r>
          </a:p>
        </p:txBody>
      </p:sp>
    </p:spTree>
    <p:extLst>
      <p:ext uri="{BB962C8B-B14F-4D97-AF65-F5344CB8AC3E}">
        <p14:creationId xmlns:p14="http://schemas.microsoft.com/office/powerpoint/2010/main" val="411343918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2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6:……………………………………..</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06-01-2025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17913358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1_Two Content">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8" name="Date Placeholder 3">
            <a:extLst>
              <a:ext uri="{FF2B5EF4-FFF2-40B4-BE49-F238E27FC236}">
                <a16:creationId xmlns:a16="http://schemas.microsoft.com/office/drawing/2014/main" id="{84B5929F-A28F-4256-A6B2-5D095331D016}"/>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B3ACFEBC-8634-4116-B617-2BE5C2034C2C}" type="datetime1">
              <a:rPr lang="en-US" smtClean="0"/>
              <a:pPr/>
              <a:t>06-01-2025</a:t>
            </a:fld>
            <a:endParaRPr lang="en-US"/>
          </a:p>
        </p:txBody>
      </p:sp>
      <p:sp>
        <p:nvSpPr>
          <p:cNvPr id="9" name="Footer Placeholder 4">
            <a:extLst>
              <a:ext uri="{FF2B5EF4-FFF2-40B4-BE49-F238E27FC236}">
                <a16:creationId xmlns:a16="http://schemas.microsoft.com/office/drawing/2014/main" id="{7C2F339A-915E-4496-B889-28FBBAAD3123}"/>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0" name="Slide Number Placeholder 5">
            <a:extLst>
              <a:ext uri="{FF2B5EF4-FFF2-40B4-BE49-F238E27FC236}">
                <a16:creationId xmlns:a16="http://schemas.microsoft.com/office/drawing/2014/main" id="{028A2E5F-7F4D-4F39-A494-67088E8046DE}"/>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
        <p:nvSpPr>
          <p:cNvPr id="11" name="Title 8">
            <a:extLst>
              <a:ext uri="{FF2B5EF4-FFF2-40B4-BE49-F238E27FC236}">
                <a16:creationId xmlns:a16="http://schemas.microsoft.com/office/drawing/2014/main" id="{FC0C4515-8106-49DA-9C06-E98AF815242A}"/>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7:……………………………………..</a:t>
            </a:r>
          </a:p>
        </p:txBody>
      </p:sp>
      <p:sp>
        <p:nvSpPr>
          <p:cNvPr id="12" name="Chart Placeholder 9">
            <a:extLst>
              <a:ext uri="{FF2B5EF4-FFF2-40B4-BE49-F238E27FC236}">
                <a16:creationId xmlns:a16="http://schemas.microsoft.com/office/drawing/2014/main" id="{F49327FB-190B-40C4-9FC9-66F9F7D12317}"/>
              </a:ext>
            </a:extLst>
          </p:cNvPr>
          <p:cNvSpPr>
            <a:spLocks noGrp="1"/>
          </p:cNvSpPr>
          <p:nvPr>
            <p:ph type="chart" sz="quarter" idx="13" hasCustomPrompt="1"/>
          </p:nvPr>
        </p:nvSpPr>
        <p:spPr>
          <a:xfrm>
            <a:off x="330201" y="1406769"/>
            <a:ext cx="5765800" cy="4655894"/>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Chart</a:t>
            </a:r>
          </a:p>
        </p:txBody>
      </p:sp>
      <p:sp>
        <p:nvSpPr>
          <p:cNvPr id="13" name="Picture Placeholder 11">
            <a:extLst>
              <a:ext uri="{FF2B5EF4-FFF2-40B4-BE49-F238E27FC236}">
                <a16:creationId xmlns:a16="http://schemas.microsoft.com/office/drawing/2014/main" id="{733EBCBB-E1FE-415C-8ED9-6D1F36748478}"/>
              </a:ext>
            </a:extLst>
          </p:cNvPr>
          <p:cNvSpPr>
            <a:spLocks noGrp="1"/>
          </p:cNvSpPr>
          <p:nvPr>
            <p:ph type="pic" sz="quarter" idx="14" hasCustomPrompt="1"/>
          </p:nvPr>
        </p:nvSpPr>
        <p:spPr>
          <a:xfrm>
            <a:off x="6238875" y="1414463"/>
            <a:ext cx="5445125" cy="4656137"/>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stStyle>
          <a:p>
            <a:r>
              <a:rPr lang="en-US"/>
              <a:t>Picture</a:t>
            </a:r>
          </a:p>
        </p:txBody>
      </p:sp>
    </p:spTree>
    <p:extLst>
      <p:ext uri="{BB962C8B-B14F-4D97-AF65-F5344CB8AC3E}">
        <p14:creationId xmlns:p14="http://schemas.microsoft.com/office/powerpoint/2010/main" val="9605850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_Comparison">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10" name="Title 8">
            <a:extLst>
              <a:ext uri="{FF2B5EF4-FFF2-40B4-BE49-F238E27FC236}">
                <a16:creationId xmlns:a16="http://schemas.microsoft.com/office/drawing/2014/main" id="{3E6AE9CF-41FF-46D0-BF7A-815E4777895E}"/>
              </a:ext>
            </a:extLst>
          </p:cNvPr>
          <p:cNvSpPr>
            <a:spLocks noGrp="1"/>
          </p:cNvSpPr>
          <p:nvPr>
            <p:ph type="title" hasCustomPrompt="1"/>
          </p:nvPr>
        </p:nvSpPr>
        <p:spPr>
          <a:xfrm>
            <a:off x="338736" y="112543"/>
            <a:ext cx="11514528" cy="436098"/>
          </a:xfrm>
          <a:prstGeom prst="rect">
            <a:avLst/>
          </a:prstGeom>
        </p:spPr>
        <p:txBody>
          <a:bodyPr/>
          <a:lstStyle>
            <a:lvl1pPr>
              <a:defRPr sz="2800" b="1">
                <a:solidFill>
                  <a:schemeClr val="bg1"/>
                </a:solidFill>
                <a:latin typeface="Lato" panose="020F0502020204030203" pitchFamily="34" charset="0"/>
                <a:ea typeface="Lato" panose="020F0502020204030203" pitchFamily="34" charset="0"/>
                <a:cs typeface="Lato" panose="020F0502020204030203" pitchFamily="34" charset="0"/>
              </a:defRPr>
            </a:lvl1pPr>
          </a:lstStyle>
          <a:p>
            <a:r>
              <a:rPr lang="en-US"/>
              <a:t>Title 8:……………………………………..</a:t>
            </a:r>
          </a:p>
        </p:txBody>
      </p:sp>
      <p:sp>
        <p:nvSpPr>
          <p:cNvPr id="12" name="Text Placeholder 9">
            <a:extLst>
              <a:ext uri="{FF2B5EF4-FFF2-40B4-BE49-F238E27FC236}">
                <a16:creationId xmlns:a16="http://schemas.microsoft.com/office/drawing/2014/main" id="{A85E41C6-3987-4F5C-A750-35F5C730A567}"/>
              </a:ext>
            </a:extLst>
          </p:cNvPr>
          <p:cNvSpPr>
            <a:spLocks noGrp="1"/>
          </p:cNvSpPr>
          <p:nvPr>
            <p:ph type="body" sz="quarter" idx="13"/>
          </p:nvPr>
        </p:nvSpPr>
        <p:spPr>
          <a:xfrm>
            <a:off x="337539" y="1032510"/>
            <a:ext cx="11515725" cy="4938713"/>
          </a:xfrm>
          <a:prstGeom prst="rect">
            <a:avLst/>
          </a:prstGeom>
        </p:spPr>
        <p:txBody>
          <a:bodyPr/>
          <a:lstStyle>
            <a:lvl1pPr>
              <a:defRPr>
                <a:latin typeface="Lato" panose="020F0502020204030203" pitchFamily="34" charset="0"/>
                <a:ea typeface="Lato" panose="020F0502020204030203" pitchFamily="34" charset="0"/>
                <a:cs typeface="Lato" panose="020F0502020204030203" pitchFamily="34" charset="0"/>
              </a:defRPr>
            </a:lvl1pPr>
            <a:lvl2pPr>
              <a:defRPr>
                <a:latin typeface="Lato" panose="020F0502020204030203" pitchFamily="34" charset="0"/>
                <a:ea typeface="Lato" panose="020F0502020204030203" pitchFamily="34" charset="0"/>
                <a:cs typeface="Lato" panose="020F0502020204030203" pitchFamily="34" charset="0"/>
              </a:defRPr>
            </a:lvl2pPr>
            <a:lvl3pPr>
              <a:defRPr>
                <a:latin typeface="Lato" panose="020F0502020204030203" pitchFamily="34" charset="0"/>
                <a:ea typeface="Lato" panose="020F0502020204030203" pitchFamily="34" charset="0"/>
                <a:cs typeface="Lato" panose="020F0502020204030203" pitchFamily="34" charset="0"/>
              </a:defRPr>
            </a:lvl3pPr>
            <a:lvl4pPr>
              <a:defRPr>
                <a:latin typeface="Lato" panose="020F0502020204030203" pitchFamily="34" charset="0"/>
                <a:ea typeface="Lato" panose="020F0502020204030203" pitchFamily="34" charset="0"/>
                <a:cs typeface="Lato" panose="020F0502020204030203" pitchFamily="34" charset="0"/>
              </a:defRPr>
            </a:lvl4pPr>
            <a:lvl5pPr>
              <a:defRPr>
                <a:latin typeface="Lato" panose="020F0502020204030203" pitchFamily="34" charset="0"/>
                <a:ea typeface="Lato" panose="020F0502020204030203" pitchFamily="34" charset="0"/>
                <a:cs typeface="Lato" panose="020F0502020204030203" pitchFamily="34" charset="0"/>
              </a:defRPr>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13" name="Date Placeholder 3">
            <a:extLst>
              <a:ext uri="{FF2B5EF4-FFF2-40B4-BE49-F238E27FC236}">
                <a16:creationId xmlns:a16="http://schemas.microsoft.com/office/drawing/2014/main" id="{C99BA7CA-DC84-4A35-BD8A-C14D582181A5}"/>
              </a:ext>
            </a:extLst>
          </p:cNvPr>
          <p:cNvSpPr>
            <a:spLocks noGrp="1"/>
          </p:cNvSpPr>
          <p:nvPr>
            <p:ph type="dt" sz="half" idx="10"/>
          </p:nvPr>
        </p:nvSpPr>
        <p:spPr>
          <a:xfrm>
            <a:off x="838200" y="6486006"/>
            <a:ext cx="2743200" cy="365125"/>
          </a:xfrm>
          <a:prstGeom prst="rect">
            <a:avLst/>
          </a:prstGeom>
        </p:spPr>
        <p:txBody>
          <a:bodyPr/>
          <a:lstStyle>
            <a:lvl1pP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8CDB0C24-DFE0-41C5-B02D-FC32F5C22F7C}" type="datetime1">
              <a:rPr lang="en-US" smtClean="0"/>
              <a:t>06-01-2025</a:t>
            </a:fld>
            <a:endParaRPr lang="en-US"/>
          </a:p>
        </p:txBody>
      </p:sp>
      <p:sp>
        <p:nvSpPr>
          <p:cNvPr id="14" name="Footer Placeholder 4">
            <a:extLst>
              <a:ext uri="{FF2B5EF4-FFF2-40B4-BE49-F238E27FC236}">
                <a16:creationId xmlns:a16="http://schemas.microsoft.com/office/drawing/2014/main" id="{E1DCC345-F4E6-42D6-9173-88011D0E2741}"/>
              </a:ext>
            </a:extLst>
          </p:cNvPr>
          <p:cNvSpPr>
            <a:spLocks noGrp="1"/>
          </p:cNvSpPr>
          <p:nvPr>
            <p:ph type="ftr" sz="quarter" idx="11"/>
          </p:nvPr>
        </p:nvSpPr>
        <p:spPr>
          <a:xfrm>
            <a:off x="4038600" y="6486006"/>
            <a:ext cx="4114800" cy="365125"/>
          </a:xfrm>
          <a:prstGeom prst="rect">
            <a:avLst/>
          </a:prstGeom>
        </p:spPr>
        <p:txBody>
          <a:bodyPr/>
          <a:lstStyle>
            <a:lvl1pPr algn="ct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endParaRPr lang="en-US"/>
          </a:p>
        </p:txBody>
      </p:sp>
      <p:sp>
        <p:nvSpPr>
          <p:cNvPr id="15" name="Slide Number Placeholder 5">
            <a:extLst>
              <a:ext uri="{FF2B5EF4-FFF2-40B4-BE49-F238E27FC236}">
                <a16:creationId xmlns:a16="http://schemas.microsoft.com/office/drawing/2014/main" id="{BD82AFB1-CD7C-4710-A82A-F9FEE6DA5C86}"/>
              </a:ext>
            </a:extLst>
          </p:cNvPr>
          <p:cNvSpPr>
            <a:spLocks noGrp="1"/>
          </p:cNvSpPr>
          <p:nvPr>
            <p:ph type="sldNum" sz="quarter" idx="12"/>
          </p:nvPr>
        </p:nvSpPr>
        <p:spPr>
          <a:xfrm>
            <a:off x="9156511" y="6492875"/>
            <a:ext cx="2743200" cy="365125"/>
          </a:xfrm>
          <a:prstGeom prst="rect">
            <a:avLst/>
          </a:prstGeom>
        </p:spPr>
        <p:txBody>
          <a:bodyPr/>
          <a:lstStyle>
            <a:lvl1pPr algn="r">
              <a:defRPr sz="1200" b="1">
                <a:solidFill>
                  <a:srgbClr val="C00000"/>
                </a:solidFill>
                <a:latin typeface="Lato" panose="020F0502020204030203" pitchFamily="34" charset="0"/>
                <a:ea typeface="Lato" panose="020F0502020204030203" pitchFamily="34" charset="0"/>
                <a:cs typeface="Lato" panose="020F0502020204030203" pitchFamily="34" charset="0"/>
              </a:defRPr>
            </a:lvl1pPr>
          </a:lstStyle>
          <a:p>
            <a:fld id="{9EA0BE3B-158A-4EDF-80DC-E394A0D1600F}" type="slidenum">
              <a:rPr lang="en-US" smtClean="0"/>
              <a:pPr/>
              <a:t>‹#›</a:t>
            </a:fld>
            <a:endParaRPr lang="en-US"/>
          </a:p>
        </p:txBody>
      </p:sp>
    </p:spTree>
    <p:extLst>
      <p:ext uri="{BB962C8B-B14F-4D97-AF65-F5344CB8AC3E}">
        <p14:creationId xmlns:p14="http://schemas.microsoft.com/office/powerpoint/2010/main" val="275003201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5">
            <a:lum/>
          </a:blip>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09543385"/>
      </p:ext>
    </p:extLst>
  </p:cSld>
  <p:clrMap bg1="lt1" tx1="dk1" bg2="lt2" tx2="dk2" accent1="accent1" accent2="accent2" accent3="accent3" accent4="accent4" accent5="accent5" accent6="accent6" hlink="hlink" folHlink="folHlink"/>
  <p:sldLayoutIdLst>
    <p:sldLayoutId id="2147483650" r:id="rId1"/>
    <p:sldLayoutId id="2147483651" r:id="rId2"/>
    <p:sldLayoutId id="2147483652" r:id="rId3"/>
    <p:sldLayoutId id="2147483653" r:id="rId4"/>
    <p:sldLayoutId id="2147483655" r:id="rId5"/>
    <p:sldLayoutId id="2147483654" r:id="rId6"/>
    <p:sldLayoutId id="2147483660" r:id="rId7"/>
    <p:sldLayoutId id="2147483659" r:id="rId8"/>
    <p:sldLayoutId id="2147483658" r:id="rId9"/>
    <p:sldLayoutId id="2147483661" r:id="rId10"/>
    <p:sldLayoutId id="2147483656" r:id="rId11"/>
    <p:sldLayoutId id="2147483657" r:id="rId12"/>
    <p:sldLayoutId id="2147483649" r:id="rId13"/>
  </p:sldLayoutIdLst>
  <p:hf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2" Type="http://schemas.openxmlformats.org/officeDocument/2006/relationships/image" Target="../media/image18.jpe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jpeg"/><Relationship Id="rId1" Type="http://schemas.openxmlformats.org/officeDocument/2006/relationships/slideLayout" Target="../slideLayouts/slideLayout4.xml"/><Relationship Id="rId6" Type="http://schemas.openxmlformats.org/officeDocument/2006/relationships/image" Target="../media/image24.jpeg"/><Relationship Id="rId5" Type="http://schemas.openxmlformats.org/officeDocument/2006/relationships/image" Target="../media/image23.png"/><Relationship Id="rId4" Type="http://schemas.openxmlformats.org/officeDocument/2006/relationships/image" Target="../media/image22.jpeg"/></Relationships>
</file>

<file path=ppt/slides/_rels/slide13.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0.xml.rels><?xml version="1.0" encoding="UTF-8" standalone="yes"?>
<Relationships xmlns="http://schemas.openxmlformats.org/package/2006/relationships"><Relationship Id="rId2" Type="http://schemas.openxmlformats.org/officeDocument/2006/relationships/hyperlink" Target="https://vuduydung20226078.github.io/IMS-FE/" TargetMode="External"/><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6.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2" Type="http://schemas.openxmlformats.org/officeDocument/2006/relationships/image" Target="../media/image17.jpe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206635530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832A-4158-EBB3-FCBD-AC7F68409A8A}"/>
              </a:ext>
            </a:extLst>
          </p:cNvPr>
          <p:cNvSpPr>
            <a:spLocks noGrp="1"/>
          </p:cNvSpPr>
          <p:nvPr>
            <p:ph type="title"/>
          </p:nvPr>
        </p:nvSpPr>
        <p:spPr/>
        <p:txBody>
          <a:bodyPr/>
          <a:lstStyle/>
          <a:p>
            <a:r>
              <a:rPr lang="en-US" err="1"/>
              <a:t>Biểu</a:t>
            </a:r>
            <a:r>
              <a:rPr lang="en-US"/>
              <a:t> </a:t>
            </a:r>
            <a:r>
              <a:rPr lang="en-US" err="1"/>
              <a:t>đồ</a:t>
            </a:r>
            <a:r>
              <a:rPr lang="en-US"/>
              <a:t> </a:t>
            </a:r>
            <a:r>
              <a:rPr lang="en-US" err="1"/>
              <a:t>UseCase</a:t>
            </a:r>
            <a:endParaRPr lang="en-US"/>
          </a:p>
        </p:txBody>
      </p:sp>
      <p:sp>
        <p:nvSpPr>
          <p:cNvPr id="4" name="Slide Number Placeholder 3">
            <a:extLst>
              <a:ext uri="{FF2B5EF4-FFF2-40B4-BE49-F238E27FC236}">
                <a16:creationId xmlns:a16="http://schemas.microsoft.com/office/drawing/2014/main" id="{2562FB23-66E8-6CAF-0C46-A436FC4A57F4}"/>
              </a:ext>
            </a:extLst>
          </p:cNvPr>
          <p:cNvSpPr>
            <a:spLocks noGrp="1"/>
          </p:cNvSpPr>
          <p:nvPr>
            <p:ph type="sldNum" sz="quarter" idx="12"/>
          </p:nvPr>
        </p:nvSpPr>
        <p:spPr/>
        <p:txBody>
          <a:bodyPr/>
          <a:lstStyle/>
          <a:p>
            <a:fld id="{9EA0BE3B-158A-4EDF-80DC-E394A0D1600F}" type="slidenum">
              <a:rPr lang="en-US" smtClean="0"/>
              <a:pPr/>
              <a:t>10</a:t>
            </a:fld>
            <a:endParaRPr lang="en-US"/>
          </a:p>
        </p:txBody>
      </p:sp>
      <p:pic>
        <p:nvPicPr>
          <p:cNvPr id="5122" name="Picture 2">
            <a:extLst>
              <a:ext uri="{FF2B5EF4-FFF2-40B4-BE49-F238E27FC236}">
                <a16:creationId xmlns:a16="http://schemas.microsoft.com/office/drawing/2014/main" id="{7057BF31-AC6E-A94C-35D6-FFA20D3E74A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36900" y="835741"/>
            <a:ext cx="5057531" cy="544037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4689050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B8F1BC-5C94-EBCC-1059-DB1C23708005}"/>
              </a:ext>
            </a:extLst>
          </p:cNvPr>
          <p:cNvSpPr>
            <a:spLocks noGrp="1"/>
          </p:cNvSpPr>
          <p:nvPr>
            <p:ph type="title"/>
          </p:nvPr>
        </p:nvSpPr>
        <p:spPr/>
        <p:txBody>
          <a:bodyPr/>
          <a:lstStyle/>
          <a:p>
            <a:r>
              <a:rPr lang="en-US" err="1"/>
              <a:t>Mô</a:t>
            </a:r>
            <a:r>
              <a:rPr lang="en-US"/>
              <a:t> </a:t>
            </a:r>
            <a:r>
              <a:rPr lang="en-US" err="1"/>
              <a:t>hình</a:t>
            </a:r>
            <a:r>
              <a:rPr lang="en-US"/>
              <a:t> </a:t>
            </a:r>
            <a:r>
              <a:rPr lang="en-US" err="1"/>
              <a:t>được</a:t>
            </a:r>
            <a:r>
              <a:rPr lang="en-US"/>
              <a:t> </a:t>
            </a:r>
            <a:r>
              <a:rPr lang="en-US" err="1"/>
              <a:t>chọn</a:t>
            </a:r>
            <a:r>
              <a:rPr lang="en-US"/>
              <a:t>: MVC</a:t>
            </a:r>
          </a:p>
        </p:txBody>
      </p:sp>
      <p:sp>
        <p:nvSpPr>
          <p:cNvPr id="4" name="Slide Number Placeholder 3">
            <a:extLst>
              <a:ext uri="{FF2B5EF4-FFF2-40B4-BE49-F238E27FC236}">
                <a16:creationId xmlns:a16="http://schemas.microsoft.com/office/drawing/2014/main" id="{FFE8A649-8698-5610-4DEC-C17493D459FB}"/>
              </a:ext>
            </a:extLst>
          </p:cNvPr>
          <p:cNvSpPr>
            <a:spLocks noGrp="1"/>
          </p:cNvSpPr>
          <p:nvPr>
            <p:ph type="sldNum" sz="quarter" idx="12"/>
          </p:nvPr>
        </p:nvSpPr>
        <p:spPr/>
        <p:txBody>
          <a:bodyPr/>
          <a:lstStyle/>
          <a:p>
            <a:fld id="{9EA0BE3B-158A-4EDF-80DC-E394A0D1600F}" type="slidenum">
              <a:rPr lang="en-US" smtClean="0"/>
              <a:pPr/>
              <a:t>11</a:t>
            </a:fld>
            <a:endParaRPr lang="en-US"/>
          </a:p>
        </p:txBody>
      </p:sp>
      <p:pic>
        <p:nvPicPr>
          <p:cNvPr id="2050" name="Picture 2" descr="Mô hình MVC là gì? Các kỹ năng cần thiết khi sử dụng mô hình MVC 2">
            <a:extLst>
              <a:ext uri="{FF2B5EF4-FFF2-40B4-BE49-F238E27FC236}">
                <a16:creationId xmlns:a16="http://schemas.microsoft.com/office/drawing/2014/main" id="{54A66B27-03DE-961D-4A39-1DE79029DCE3}"/>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t="6191" b="9571"/>
          <a:stretch/>
        </p:blipFill>
        <p:spPr bwMode="auto">
          <a:xfrm>
            <a:off x="2073588" y="939114"/>
            <a:ext cx="8044824" cy="53628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8389237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7A5D019-96A4-4D1E-AFB5-09D65C86E12D}"/>
              </a:ext>
            </a:extLst>
          </p:cNvPr>
          <p:cNvSpPr>
            <a:spLocks noGrp="1"/>
          </p:cNvSpPr>
          <p:nvPr>
            <p:ph type="title"/>
          </p:nvPr>
        </p:nvSpPr>
        <p:spPr/>
        <p:txBody>
          <a:bodyPr/>
          <a:lstStyle/>
          <a:p>
            <a:r>
              <a:rPr lang="en-US" err="1">
                <a:latin typeface="Roboto" panose="02000000000000000000" pitchFamily="2" charset="0"/>
                <a:ea typeface="Roboto" panose="02000000000000000000" pitchFamily="2" charset="0"/>
              </a:rPr>
              <a:t>Công</a:t>
            </a:r>
            <a:r>
              <a:rPr lang="en-US">
                <a:latin typeface="Roboto" panose="02000000000000000000" pitchFamily="2" charset="0"/>
                <a:ea typeface="Roboto" panose="02000000000000000000" pitchFamily="2" charset="0"/>
              </a:rPr>
              <a:t> </a:t>
            </a:r>
            <a:r>
              <a:rPr lang="en-US" err="1">
                <a:latin typeface="Roboto" panose="02000000000000000000" pitchFamily="2" charset="0"/>
                <a:ea typeface="Roboto" panose="02000000000000000000" pitchFamily="2" charset="0"/>
              </a:rPr>
              <a:t>nghệ</a:t>
            </a:r>
            <a:r>
              <a:rPr lang="en-US">
                <a:latin typeface="Roboto" panose="02000000000000000000" pitchFamily="2" charset="0"/>
                <a:ea typeface="Roboto" panose="02000000000000000000" pitchFamily="2" charset="0"/>
              </a:rPr>
              <a:t> </a:t>
            </a:r>
            <a:r>
              <a:rPr lang="en-US" err="1">
                <a:latin typeface="Roboto" panose="02000000000000000000" pitchFamily="2" charset="0"/>
                <a:ea typeface="Roboto" panose="02000000000000000000" pitchFamily="2" charset="0"/>
              </a:rPr>
              <a:t>được</a:t>
            </a:r>
            <a:r>
              <a:rPr lang="en-US">
                <a:latin typeface="Roboto" panose="02000000000000000000" pitchFamily="2" charset="0"/>
                <a:ea typeface="Roboto" panose="02000000000000000000" pitchFamily="2" charset="0"/>
              </a:rPr>
              <a:t> </a:t>
            </a:r>
            <a:r>
              <a:rPr lang="en-US" err="1">
                <a:latin typeface="Roboto" panose="02000000000000000000" pitchFamily="2" charset="0"/>
                <a:ea typeface="Roboto" panose="02000000000000000000" pitchFamily="2" charset="0"/>
              </a:rPr>
              <a:t>chọn</a:t>
            </a:r>
            <a:endParaRPr lang="en-US">
              <a:latin typeface="Roboto" panose="02000000000000000000" pitchFamily="2" charset="0"/>
              <a:ea typeface="Roboto" panose="02000000000000000000" pitchFamily="2" charset="0"/>
            </a:endParaRPr>
          </a:p>
        </p:txBody>
      </p:sp>
      <p:sp>
        <p:nvSpPr>
          <p:cNvPr id="6" name="Slide Number Placeholder 5">
            <a:extLst>
              <a:ext uri="{FF2B5EF4-FFF2-40B4-BE49-F238E27FC236}">
                <a16:creationId xmlns:a16="http://schemas.microsoft.com/office/drawing/2014/main" id="{11E4677A-4F02-4478-B9B8-685D0B6264D3}"/>
              </a:ext>
            </a:extLst>
          </p:cNvPr>
          <p:cNvSpPr>
            <a:spLocks noGrp="1"/>
          </p:cNvSpPr>
          <p:nvPr>
            <p:ph type="sldNum" sz="quarter" idx="12"/>
          </p:nvPr>
        </p:nvSpPr>
        <p:spPr/>
        <p:txBody>
          <a:bodyPr/>
          <a:lstStyle/>
          <a:p>
            <a:fld id="{9EA0BE3B-158A-4EDF-80DC-E394A0D1600F}" type="slidenum">
              <a:rPr lang="en-US" smtClean="0"/>
              <a:pPr/>
              <a:t>12</a:t>
            </a:fld>
            <a:endParaRPr lang="en-US"/>
          </a:p>
        </p:txBody>
      </p:sp>
      <p:pic>
        <p:nvPicPr>
          <p:cNvPr id="1028" name="Picture 4" descr="Khóa Học HTML CSS (1 Kèm 1 Online) - Từ Cơ Bản Đến Nâng Cao - LetDiv">
            <a:extLst>
              <a:ext uri="{FF2B5EF4-FFF2-40B4-BE49-F238E27FC236}">
                <a16:creationId xmlns:a16="http://schemas.microsoft.com/office/drawing/2014/main" id="{9F5E1A46-6B0E-4934-EE49-AD0B7F29547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16312" y="1129793"/>
            <a:ext cx="4091116" cy="2299207"/>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descr="JavaScript logo and symbol, meaning, history, PNG">
            <a:extLst>
              <a:ext uri="{FF2B5EF4-FFF2-40B4-BE49-F238E27FC236}">
                <a16:creationId xmlns:a16="http://schemas.microsoft.com/office/drawing/2014/main" id="{79EB8B50-CC3B-708C-D018-41C6593BD5FE}"/>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980671" y="1446602"/>
            <a:ext cx="2664941" cy="1665588"/>
          </a:xfrm>
          <a:prstGeom prst="rect">
            <a:avLst/>
          </a:prstGeom>
          <a:noFill/>
          <a:extLst>
            <a:ext uri="{909E8E84-426E-40DD-AFC4-6F175D3DCCD1}">
              <a14:hiddenFill xmlns:a14="http://schemas.microsoft.com/office/drawing/2010/main">
                <a:solidFill>
                  <a:srgbClr val="FFFFFF"/>
                </a:solidFill>
              </a14:hiddenFill>
            </a:ext>
          </a:extLst>
        </p:spPr>
      </p:pic>
      <p:sp>
        <p:nvSpPr>
          <p:cNvPr id="7" name="AutoShape 8" descr="Hire Spring Boot Developers, Java Spring Development Company">
            <a:extLst>
              <a:ext uri="{FF2B5EF4-FFF2-40B4-BE49-F238E27FC236}">
                <a16:creationId xmlns:a16="http://schemas.microsoft.com/office/drawing/2014/main" id="{FE3A185F-2653-3018-8549-89FD85E2C930}"/>
              </a:ext>
            </a:extLst>
          </p:cNvPr>
          <p:cNvSpPr>
            <a:spLocks noChangeAspect="1" noChangeArrowheads="1"/>
          </p:cNvSpPr>
          <p:nvPr/>
        </p:nvSpPr>
        <p:spPr bwMode="auto">
          <a:xfrm>
            <a:off x="5943599" y="3276599"/>
            <a:ext cx="2817341" cy="281734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1034" name="Picture 10" descr="Spring Boot: Lựa chọn tốt nhất cho phát triển Ứng dụng Java">
            <a:extLst>
              <a:ext uri="{FF2B5EF4-FFF2-40B4-BE49-F238E27FC236}">
                <a16:creationId xmlns:a16="http://schemas.microsoft.com/office/drawing/2014/main" id="{33604AA6-8C1C-5EE2-CD07-624246AC93E6}"/>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524407" y="3756524"/>
            <a:ext cx="2817341" cy="1690405"/>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a:extLst>
              <a:ext uri="{FF2B5EF4-FFF2-40B4-BE49-F238E27FC236}">
                <a16:creationId xmlns:a16="http://schemas.microsoft.com/office/drawing/2014/main" id="{106E58F2-561C-72B0-68FC-BD45405B22CF}"/>
              </a:ext>
            </a:extLst>
          </p:cNvPr>
          <p:cNvPicPr>
            <a:picLocks noChangeAspect="1"/>
          </p:cNvPicPr>
          <p:nvPr/>
        </p:nvPicPr>
        <p:blipFill>
          <a:blip r:embed="rId5"/>
          <a:srcRect l="20756" t="13647" r="18943" b="13629"/>
          <a:stretch/>
        </p:blipFill>
        <p:spPr>
          <a:xfrm>
            <a:off x="4907278" y="3840066"/>
            <a:ext cx="1717590" cy="1690405"/>
          </a:xfrm>
          <a:prstGeom prst="rect">
            <a:avLst/>
          </a:prstGeom>
        </p:spPr>
      </p:pic>
      <p:pic>
        <p:nvPicPr>
          <p:cNvPr id="1036" name="Picture 12" descr="PostgreSQL logo and symbol, meaning, history, PNG">
            <a:extLst>
              <a:ext uri="{FF2B5EF4-FFF2-40B4-BE49-F238E27FC236}">
                <a16:creationId xmlns:a16="http://schemas.microsoft.com/office/drawing/2014/main" id="{3A513605-D412-1238-A524-3DF02097C54C}"/>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124296" y="3675274"/>
            <a:ext cx="2817341" cy="176083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50595278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4751E-6963-2738-A036-0908533B9239}"/>
              </a:ext>
            </a:extLst>
          </p:cNvPr>
          <p:cNvSpPr>
            <a:spLocks noGrp="1"/>
          </p:cNvSpPr>
          <p:nvPr>
            <p:ph type="title"/>
          </p:nvPr>
        </p:nvSpPr>
        <p:spPr/>
        <p:txBody>
          <a:bodyPr/>
          <a:lstStyle/>
          <a:p>
            <a:r>
              <a:rPr lang="en-US" err="1"/>
              <a:t>Biểu</a:t>
            </a:r>
            <a:r>
              <a:rPr lang="en-US"/>
              <a:t> </a:t>
            </a:r>
            <a:r>
              <a:rPr lang="en-US" err="1"/>
              <a:t>đồ</a:t>
            </a:r>
            <a:r>
              <a:rPr lang="en-US"/>
              <a:t> </a:t>
            </a:r>
            <a:r>
              <a:rPr lang="en-US" err="1"/>
              <a:t>gói</a:t>
            </a:r>
            <a:endParaRPr lang="en-US"/>
          </a:p>
        </p:txBody>
      </p:sp>
      <p:sp>
        <p:nvSpPr>
          <p:cNvPr id="4" name="Slide Number Placeholder 3">
            <a:extLst>
              <a:ext uri="{FF2B5EF4-FFF2-40B4-BE49-F238E27FC236}">
                <a16:creationId xmlns:a16="http://schemas.microsoft.com/office/drawing/2014/main" id="{8123EE1F-FA8F-E28F-4D51-5188A159950C}"/>
              </a:ext>
            </a:extLst>
          </p:cNvPr>
          <p:cNvSpPr>
            <a:spLocks noGrp="1"/>
          </p:cNvSpPr>
          <p:nvPr>
            <p:ph type="sldNum" sz="quarter" idx="12"/>
          </p:nvPr>
        </p:nvSpPr>
        <p:spPr/>
        <p:txBody>
          <a:bodyPr/>
          <a:lstStyle/>
          <a:p>
            <a:fld id="{9EA0BE3B-158A-4EDF-80DC-E394A0D1600F}" type="slidenum">
              <a:rPr lang="en-US" smtClean="0"/>
              <a:pPr/>
              <a:t>13</a:t>
            </a:fld>
            <a:endParaRPr lang="en-US"/>
          </a:p>
        </p:txBody>
      </p:sp>
      <p:pic>
        <p:nvPicPr>
          <p:cNvPr id="5" name="Picture 4" descr="A diagram of a computer&#10;&#10;Description automatically generated">
            <a:extLst>
              <a:ext uri="{FF2B5EF4-FFF2-40B4-BE49-F238E27FC236}">
                <a16:creationId xmlns:a16="http://schemas.microsoft.com/office/drawing/2014/main" id="{EFAF641D-3A7B-3001-9D68-54C631F5741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273662" y="830620"/>
            <a:ext cx="5644676" cy="5534513"/>
          </a:xfrm>
          <a:prstGeom prst="rect">
            <a:avLst/>
          </a:prstGeom>
        </p:spPr>
      </p:pic>
    </p:spTree>
    <p:extLst>
      <p:ext uri="{BB962C8B-B14F-4D97-AF65-F5344CB8AC3E}">
        <p14:creationId xmlns:p14="http://schemas.microsoft.com/office/powerpoint/2010/main" val="388286674"/>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3801B9-3D6B-3F34-DC96-973B5C812F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58C850-A220-25A8-AD4D-28129A85C05C}"/>
              </a:ext>
            </a:extLst>
          </p:cNvPr>
          <p:cNvSpPr>
            <a:spLocks noGrp="1"/>
          </p:cNvSpPr>
          <p:nvPr>
            <p:ph type="title"/>
          </p:nvPr>
        </p:nvSpPr>
        <p:spPr/>
        <p:txBody>
          <a:bodyPr/>
          <a:lstStyle/>
          <a:p>
            <a:r>
              <a:rPr lang="en-US" dirty="0" err="1"/>
              <a:t>Biểu</a:t>
            </a:r>
            <a:r>
              <a:rPr lang="en-US" dirty="0"/>
              <a:t> </a:t>
            </a:r>
            <a:r>
              <a:rPr lang="en-US" dirty="0" err="1"/>
              <a:t>đồ</a:t>
            </a:r>
            <a:r>
              <a:rPr lang="en-US" dirty="0"/>
              <a:t> </a:t>
            </a:r>
            <a:r>
              <a:rPr lang="en-US" dirty="0" err="1"/>
              <a:t>lớp</a:t>
            </a:r>
            <a:endParaRPr lang="en-US" dirty="0"/>
          </a:p>
        </p:txBody>
      </p:sp>
      <p:sp>
        <p:nvSpPr>
          <p:cNvPr id="4" name="Slide Number Placeholder 3">
            <a:extLst>
              <a:ext uri="{FF2B5EF4-FFF2-40B4-BE49-F238E27FC236}">
                <a16:creationId xmlns:a16="http://schemas.microsoft.com/office/drawing/2014/main" id="{50E08317-1C03-3BE4-B525-361E79E418FD}"/>
              </a:ext>
            </a:extLst>
          </p:cNvPr>
          <p:cNvSpPr>
            <a:spLocks noGrp="1"/>
          </p:cNvSpPr>
          <p:nvPr>
            <p:ph type="sldNum" sz="quarter" idx="12"/>
          </p:nvPr>
        </p:nvSpPr>
        <p:spPr/>
        <p:txBody>
          <a:bodyPr/>
          <a:lstStyle/>
          <a:p>
            <a:fld id="{9EA0BE3B-158A-4EDF-80DC-E394A0D1600F}" type="slidenum">
              <a:rPr lang="en-US" smtClean="0"/>
              <a:pPr/>
              <a:t>14</a:t>
            </a:fld>
            <a:endParaRPr lang="en-US"/>
          </a:p>
        </p:txBody>
      </p:sp>
      <p:pic>
        <p:nvPicPr>
          <p:cNvPr id="7" name="Picture 6">
            <a:extLst>
              <a:ext uri="{FF2B5EF4-FFF2-40B4-BE49-F238E27FC236}">
                <a16:creationId xmlns:a16="http://schemas.microsoft.com/office/drawing/2014/main" id="{E8667DEF-F844-AC01-3587-092D80319433}"/>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37960" y="566226"/>
            <a:ext cx="7542290" cy="5729066"/>
          </a:xfrm>
          <a:prstGeom prst="rect">
            <a:avLst/>
          </a:prstGeom>
        </p:spPr>
      </p:pic>
    </p:spTree>
    <p:extLst>
      <p:ext uri="{BB962C8B-B14F-4D97-AF65-F5344CB8AC3E}">
        <p14:creationId xmlns:p14="http://schemas.microsoft.com/office/powerpoint/2010/main" val="23462121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3801B9-3D6B-3F34-DC96-973B5C812F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58C850-A220-25A8-AD4D-28129A85C05C}"/>
              </a:ext>
            </a:extLst>
          </p:cNvPr>
          <p:cNvSpPr>
            <a:spLocks noGrp="1"/>
          </p:cNvSpPr>
          <p:nvPr>
            <p:ph type="title"/>
          </p:nvPr>
        </p:nvSpPr>
        <p:spPr/>
        <p:txBody>
          <a:bodyPr/>
          <a:lstStyle/>
          <a:p>
            <a:r>
              <a:rPr lang="en-US" dirty="0" err="1"/>
              <a:t>Biểu</a:t>
            </a:r>
            <a:r>
              <a:rPr lang="en-US" dirty="0"/>
              <a:t> </a:t>
            </a:r>
            <a:r>
              <a:rPr lang="en-US" dirty="0" err="1"/>
              <a:t>đồ</a:t>
            </a:r>
            <a:r>
              <a:rPr lang="en-US" dirty="0"/>
              <a:t> </a:t>
            </a:r>
            <a:r>
              <a:rPr lang="en-US" dirty="0" err="1"/>
              <a:t>lớp</a:t>
            </a:r>
            <a:endParaRPr lang="en-US" dirty="0"/>
          </a:p>
        </p:txBody>
      </p:sp>
      <p:sp>
        <p:nvSpPr>
          <p:cNvPr id="4" name="Slide Number Placeholder 3">
            <a:extLst>
              <a:ext uri="{FF2B5EF4-FFF2-40B4-BE49-F238E27FC236}">
                <a16:creationId xmlns:a16="http://schemas.microsoft.com/office/drawing/2014/main" id="{50E08317-1C03-3BE4-B525-361E79E418FD}"/>
              </a:ext>
            </a:extLst>
          </p:cNvPr>
          <p:cNvSpPr>
            <a:spLocks noGrp="1"/>
          </p:cNvSpPr>
          <p:nvPr>
            <p:ph type="sldNum" sz="quarter" idx="12"/>
          </p:nvPr>
        </p:nvSpPr>
        <p:spPr/>
        <p:txBody>
          <a:bodyPr/>
          <a:lstStyle/>
          <a:p>
            <a:fld id="{9EA0BE3B-158A-4EDF-80DC-E394A0D1600F}" type="slidenum">
              <a:rPr lang="en-US" smtClean="0"/>
              <a:pPr/>
              <a:t>15</a:t>
            </a:fld>
            <a:endParaRPr lang="en-US"/>
          </a:p>
        </p:txBody>
      </p:sp>
      <p:pic>
        <p:nvPicPr>
          <p:cNvPr id="5" name="Picture 4">
            <a:extLst>
              <a:ext uri="{FF2B5EF4-FFF2-40B4-BE49-F238E27FC236}">
                <a16:creationId xmlns:a16="http://schemas.microsoft.com/office/drawing/2014/main" id="{9419D370-D875-0DBE-C62B-F5038A45992E}"/>
              </a:ext>
            </a:extLst>
          </p:cNvPr>
          <p:cNvPicPr>
            <a:picLocks noChangeAspect="1"/>
          </p:cNvPicPr>
          <p:nvPr/>
        </p:nvPicPr>
        <p:blipFill>
          <a:blip r:embed="rId2"/>
          <a:stretch>
            <a:fillRect/>
          </a:stretch>
        </p:blipFill>
        <p:spPr>
          <a:xfrm>
            <a:off x="0" y="1273432"/>
            <a:ext cx="12192000" cy="4311135"/>
          </a:xfrm>
          <a:prstGeom prst="rect">
            <a:avLst/>
          </a:prstGeom>
        </p:spPr>
      </p:pic>
    </p:spTree>
    <p:extLst>
      <p:ext uri="{BB962C8B-B14F-4D97-AF65-F5344CB8AC3E}">
        <p14:creationId xmlns:p14="http://schemas.microsoft.com/office/powerpoint/2010/main" val="54764084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3801B9-3D6B-3F34-DC96-973B5C812F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58C850-A220-25A8-AD4D-28129A85C05C}"/>
              </a:ext>
            </a:extLst>
          </p:cNvPr>
          <p:cNvSpPr>
            <a:spLocks noGrp="1"/>
          </p:cNvSpPr>
          <p:nvPr>
            <p:ph type="title"/>
          </p:nvPr>
        </p:nvSpPr>
        <p:spPr/>
        <p:txBody>
          <a:bodyPr/>
          <a:lstStyle/>
          <a:p>
            <a:r>
              <a:rPr lang="en-US" dirty="0" err="1"/>
              <a:t>Biểu</a:t>
            </a:r>
            <a:r>
              <a:rPr lang="en-US" dirty="0"/>
              <a:t> </a:t>
            </a:r>
            <a:r>
              <a:rPr lang="en-US" dirty="0" err="1"/>
              <a:t>đồ</a:t>
            </a:r>
            <a:r>
              <a:rPr lang="en-US" dirty="0"/>
              <a:t> </a:t>
            </a:r>
            <a:r>
              <a:rPr lang="en-US" dirty="0" err="1"/>
              <a:t>lớp</a:t>
            </a:r>
            <a:endParaRPr lang="en-US" dirty="0"/>
          </a:p>
        </p:txBody>
      </p:sp>
      <p:sp>
        <p:nvSpPr>
          <p:cNvPr id="4" name="Slide Number Placeholder 3">
            <a:extLst>
              <a:ext uri="{FF2B5EF4-FFF2-40B4-BE49-F238E27FC236}">
                <a16:creationId xmlns:a16="http://schemas.microsoft.com/office/drawing/2014/main" id="{50E08317-1C03-3BE4-B525-361E79E418FD}"/>
              </a:ext>
            </a:extLst>
          </p:cNvPr>
          <p:cNvSpPr>
            <a:spLocks noGrp="1"/>
          </p:cNvSpPr>
          <p:nvPr>
            <p:ph type="sldNum" sz="quarter" idx="12"/>
          </p:nvPr>
        </p:nvSpPr>
        <p:spPr/>
        <p:txBody>
          <a:bodyPr/>
          <a:lstStyle/>
          <a:p>
            <a:fld id="{9EA0BE3B-158A-4EDF-80DC-E394A0D1600F}" type="slidenum">
              <a:rPr lang="en-US" smtClean="0"/>
              <a:pPr/>
              <a:t>16</a:t>
            </a:fld>
            <a:endParaRPr lang="en-US"/>
          </a:p>
        </p:txBody>
      </p:sp>
      <p:pic>
        <p:nvPicPr>
          <p:cNvPr id="5" name="Picture 4">
            <a:extLst>
              <a:ext uri="{FF2B5EF4-FFF2-40B4-BE49-F238E27FC236}">
                <a16:creationId xmlns:a16="http://schemas.microsoft.com/office/drawing/2014/main" id="{6838EA4E-F7CA-FB3B-3DDF-2C25112BA2A4}"/>
              </a:ext>
            </a:extLst>
          </p:cNvPr>
          <p:cNvPicPr>
            <a:picLocks noChangeAspect="1"/>
          </p:cNvPicPr>
          <p:nvPr/>
        </p:nvPicPr>
        <p:blipFill>
          <a:blip r:embed="rId2"/>
          <a:stretch>
            <a:fillRect/>
          </a:stretch>
        </p:blipFill>
        <p:spPr>
          <a:xfrm>
            <a:off x="2647330" y="725760"/>
            <a:ext cx="6897340" cy="5575803"/>
          </a:xfrm>
          <a:prstGeom prst="rect">
            <a:avLst/>
          </a:prstGeom>
        </p:spPr>
      </p:pic>
    </p:spTree>
    <p:extLst>
      <p:ext uri="{BB962C8B-B14F-4D97-AF65-F5344CB8AC3E}">
        <p14:creationId xmlns:p14="http://schemas.microsoft.com/office/powerpoint/2010/main" val="12879604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3801B9-3D6B-3F34-DC96-973B5C812FE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E58C850-A220-25A8-AD4D-28129A85C05C}"/>
              </a:ext>
            </a:extLst>
          </p:cNvPr>
          <p:cNvSpPr>
            <a:spLocks noGrp="1"/>
          </p:cNvSpPr>
          <p:nvPr>
            <p:ph type="title"/>
          </p:nvPr>
        </p:nvSpPr>
        <p:spPr/>
        <p:txBody>
          <a:bodyPr/>
          <a:lstStyle/>
          <a:p>
            <a:r>
              <a:rPr lang="en-US" dirty="0" err="1"/>
              <a:t>Biểu</a:t>
            </a:r>
            <a:r>
              <a:rPr lang="en-US" dirty="0"/>
              <a:t> </a:t>
            </a:r>
            <a:r>
              <a:rPr lang="en-US" dirty="0" err="1"/>
              <a:t>đồ</a:t>
            </a:r>
            <a:r>
              <a:rPr lang="en-US" dirty="0"/>
              <a:t> </a:t>
            </a:r>
            <a:r>
              <a:rPr lang="en-US" dirty="0" err="1"/>
              <a:t>lớp</a:t>
            </a:r>
            <a:endParaRPr lang="en-US" dirty="0"/>
          </a:p>
        </p:txBody>
      </p:sp>
      <p:sp>
        <p:nvSpPr>
          <p:cNvPr id="4" name="Slide Number Placeholder 3">
            <a:extLst>
              <a:ext uri="{FF2B5EF4-FFF2-40B4-BE49-F238E27FC236}">
                <a16:creationId xmlns:a16="http://schemas.microsoft.com/office/drawing/2014/main" id="{50E08317-1C03-3BE4-B525-361E79E418FD}"/>
              </a:ext>
            </a:extLst>
          </p:cNvPr>
          <p:cNvSpPr>
            <a:spLocks noGrp="1"/>
          </p:cNvSpPr>
          <p:nvPr>
            <p:ph type="sldNum" sz="quarter" idx="12"/>
          </p:nvPr>
        </p:nvSpPr>
        <p:spPr/>
        <p:txBody>
          <a:bodyPr/>
          <a:lstStyle/>
          <a:p>
            <a:fld id="{9EA0BE3B-158A-4EDF-80DC-E394A0D1600F}" type="slidenum">
              <a:rPr lang="en-US" smtClean="0"/>
              <a:pPr/>
              <a:t>17</a:t>
            </a:fld>
            <a:endParaRPr lang="en-US"/>
          </a:p>
        </p:txBody>
      </p:sp>
      <p:pic>
        <p:nvPicPr>
          <p:cNvPr id="5" name="Picture 4">
            <a:extLst>
              <a:ext uri="{FF2B5EF4-FFF2-40B4-BE49-F238E27FC236}">
                <a16:creationId xmlns:a16="http://schemas.microsoft.com/office/drawing/2014/main" id="{43D7BB3A-AE24-917F-AEE3-507323FFCC5E}"/>
              </a:ext>
            </a:extLst>
          </p:cNvPr>
          <p:cNvPicPr>
            <a:picLocks noChangeAspect="1"/>
          </p:cNvPicPr>
          <p:nvPr/>
        </p:nvPicPr>
        <p:blipFill>
          <a:blip r:embed="rId2"/>
          <a:stretch>
            <a:fillRect/>
          </a:stretch>
        </p:blipFill>
        <p:spPr>
          <a:xfrm>
            <a:off x="413004" y="1123790"/>
            <a:ext cx="11365992" cy="4892847"/>
          </a:xfrm>
          <a:prstGeom prst="rect">
            <a:avLst/>
          </a:prstGeom>
        </p:spPr>
      </p:pic>
    </p:spTree>
    <p:extLst>
      <p:ext uri="{BB962C8B-B14F-4D97-AF65-F5344CB8AC3E}">
        <p14:creationId xmlns:p14="http://schemas.microsoft.com/office/powerpoint/2010/main" val="74361316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5C6242D-9A44-6D1D-CAA7-2DE2F94EA3A7}"/>
              </a:ext>
            </a:extLst>
          </p:cNvPr>
          <p:cNvSpPr>
            <a:spLocks noGrp="1"/>
          </p:cNvSpPr>
          <p:nvPr>
            <p:ph type="title"/>
          </p:nvPr>
        </p:nvSpPr>
        <p:spPr/>
        <p:txBody>
          <a:bodyPr/>
          <a:lstStyle/>
          <a:p>
            <a:r>
              <a:rPr lang="en-US"/>
              <a:t>Database</a:t>
            </a:r>
          </a:p>
        </p:txBody>
      </p:sp>
      <p:sp>
        <p:nvSpPr>
          <p:cNvPr id="4" name="Slide Number Placeholder 3">
            <a:extLst>
              <a:ext uri="{FF2B5EF4-FFF2-40B4-BE49-F238E27FC236}">
                <a16:creationId xmlns:a16="http://schemas.microsoft.com/office/drawing/2014/main" id="{F233E910-7744-4950-656E-16861A0AE38B}"/>
              </a:ext>
            </a:extLst>
          </p:cNvPr>
          <p:cNvSpPr>
            <a:spLocks noGrp="1"/>
          </p:cNvSpPr>
          <p:nvPr>
            <p:ph type="sldNum" sz="quarter" idx="12"/>
          </p:nvPr>
        </p:nvSpPr>
        <p:spPr/>
        <p:txBody>
          <a:bodyPr/>
          <a:lstStyle/>
          <a:p>
            <a:fld id="{9EA0BE3B-158A-4EDF-80DC-E394A0D1600F}" type="slidenum">
              <a:rPr lang="en-US" smtClean="0"/>
              <a:pPr/>
              <a:t>18</a:t>
            </a:fld>
            <a:endParaRPr lang="en-US"/>
          </a:p>
        </p:txBody>
      </p:sp>
      <p:pic>
        <p:nvPicPr>
          <p:cNvPr id="6146" name="Picture 2">
            <a:extLst>
              <a:ext uri="{FF2B5EF4-FFF2-40B4-BE49-F238E27FC236}">
                <a16:creationId xmlns:a16="http://schemas.microsoft.com/office/drawing/2014/main" id="{C64CF17C-F5B2-C011-5404-FC2468DA1A8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52881" y="343768"/>
            <a:ext cx="8541849" cy="61491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7737163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CBD1B-5F91-3438-B139-18E79CCBCF46}"/>
              </a:ext>
            </a:extLst>
          </p:cNvPr>
          <p:cNvSpPr>
            <a:spLocks noGrp="1"/>
          </p:cNvSpPr>
          <p:nvPr>
            <p:ph type="title"/>
          </p:nvPr>
        </p:nvSpPr>
        <p:spPr/>
        <p:txBody>
          <a:bodyPr/>
          <a:lstStyle/>
          <a:p>
            <a:r>
              <a:rPr lang="en-GB" dirty="0" err="1"/>
              <a:t>Triển</a:t>
            </a:r>
            <a:r>
              <a:rPr lang="en-GB" dirty="0"/>
              <a:t> </a:t>
            </a:r>
            <a:r>
              <a:rPr lang="en-GB" dirty="0" err="1"/>
              <a:t>khai</a:t>
            </a:r>
            <a:r>
              <a:rPr lang="en-GB" dirty="0"/>
              <a:t> </a:t>
            </a:r>
            <a:r>
              <a:rPr lang="en-GB" dirty="0" err="1"/>
              <a:t>ứng</a:t>
            </a:r>
            <a:r>
              <a:rPr lang="en-GB" dirty="0"/>
              <a:t> </a:t>
            </a:r>
            <a:r>
              <a:rPr lang="en-GB" dirty="0" err="1"/>
              <a:t>dụng</a:t>
            </a:r>
            <a:br>
              <a:rPr lang="en-GB" dirty="0"/>
            </a:br>
            <a:endParaRPr lang="en-US" dirty="0"/>
          </a:p>
        </p:txBody>
      </p:sp>
      <p:sp>
        <p:nvSpPr>
          <p:cNvPr id="3" name="Text Placeholder 2">
            <a:extLst>
              <a:ext uri="{FF2B5EF4-FFF2-40B4-BE49-F238E27FC236}">
                <a16:creationId xmlns:a16="http://schemas.microsoft.com/office/drawing/2014/main" id="{DEDE4DB5-72DD-D6E2-6EEC-5FFF42232D78}"/>
              </a:ext>
            </a:extLst>
          </p:cNvPr>
          <p:cNvSpPr>
            <a:spLocks noGrp="1"/>
          </p:cNvSpPr>
          <p:nvPr>
            <p:ph type="body" sz="quarter" idx="13"/>
          </p:nvPr>
        </p:nvSpPr>
        <p:spPr/>
        <p:txBody>
          <a:bodyPr/>
          <a:lstStyle/>
          <a:p>
            <a:r>
              <a:rPr lang="en-GB" dirty="0" err="1"/>
              <a:t>Triển</a:t>
            </a:r>
            <a:r>
              <a:rPr lang="en-GB" dirty="0"/>
              <a:t> </a:t>
            </a:r>
            <a:r>
              <a:rPr lang="en-GB" dirty="0" err="1"/>
              <a:t>khai</a:t>
            </a:r>
            <a:r>
              <a:rPr lang="en-GB" dirty="0"/>
              <a:t> server backend</a:t>
            </a:r>
            <a:endParaRPr lang="en-US" dirty="0"/>
          </a:p>
        </p:txBody>
      </p:sp>
      <p:sp>
        <p:nvSpPr>
          <p:cNvPr id="4" name="Slide Number Placeholder 3">
            <a:extLst>
              <a:ext uri="{FF2B5EF4-FFF2-40B4-BE49-F238E27FC236}">
                <a16:creationId xmlns:a16="http://schemas.microsoft.com/office/drawing/2014/main" id="{55B0982C-C892-CACA-99B5-2D86456BB12A}"/>
              </a:ext>
            </a:extLst>
          </p:cNvPr>
          <p:cNvSpPr>
            <a:spLocks noGrp="1"/>
          </p:cNvSpPr>
          <p:nvPr>
            <p:ph type="sldNum" sz="quarter" idx="12"/>
          </p:nvPr>
        </p:nvSpPr>
        <p:spPr/>
        <p:txBody>
          <a:bodyPr/>
          <a:lstStyle/>
          <a:p>
            <a:fld id="{9EA0BE3B-158A-4EDF-80DC-E394A0D1600F}" type="slidenum">
              <a:rPr lang="en-US" smtClean="0"/>
              <a:pPr/>
              <a:t>19</a:t>
            </a:fld>
            <a:endParaRPr lang="en-US"/>
          </a:p>
        </p:txBody>
      </p:sp>
      <p:pic>
        <p:nvPicPr>
          <p:cNvPr id="6" name="Picture 5">
            <a:extLst>
              <a:ext uri="{FF2B5EF4-FFF2-40B4-BE49-F238E27FC236}">
                <a16:creationId xmlns:a16="http://schemas.microsoft.com/office/drawing/2014/main" id="{86E26F13-0ED1-FDD1-97D7-55685DBDC067}"/>
              </a:ext>
            </a:extLst>
          </p:cNvPr>
          <p:cNvPicPr>
            <a:picLocks noChangeAspect="1"/>
          </p:cNvPicPr>
          <p:nvPr/>
        </p:nvPicPr>
        <p:blipFill>
          <a:blip r:embed="rId2"/>
          <a:stretch>
            <a:fillRect/>
          </a:stretch>
        </p:blipFill>
        <p:spPr>
          <a:xfrm>
            <a:off x="1762161" y="2039870"/>
            <a:ext cx="8666480" cy="3785620"/>
          </a:xfrm>
          <a:prstGeom prst="rect">
            <a:avLst/>
          </a:prstGeom>
        </p:spPr>
      </p:pic>
    </p:spTree>
    <p:extLst>
      <p:ext uri="{BB962C8B-B14F-4D97-AF65-F5344CB8AC3E}">
        <p14:creationId xmlns:p14="http://schemas.microsoft.com/office/powerpoint/2010/main" val="153691781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1">
            <a:extLst>
              <a:ext uri="{FF2B5EF4-FFF2-40B4-BE49-F238E27FC236}">
                <a16:creationId xmlns:a16="http://schemas.microsoft.com/office/drawing/2014/main" id="{5642BA63-383F-45B9-939A-7A3B792A60C4}"/>
              </a:ext>
            </a:extLst>
          </p:cNvPr>
          <p:cNvSpPr>
            <a:spLocks noGrp="1"/>
          </p:cNvSpPr>
          <p:nvPr>
            <p:ph type="title"/>
          </p:nvPr>
        </p:nvSpPr>
        <p:spPr>
          <a:xfrm>
            <a:off x="3788898" y="2461846"/>
            <a:ext cx="4614203" cy="1934307"/>
          </a:xfrm>
        </p:spPr>
        <p:txBody>
          <a:bodyPr/>
          <a:lstStyle/>
          <a:p>
            <a:endParaRPr lang="en-US"/>
          </a:p>
        </p:txBody>
      </p:sp>
    </p:spTree>
    <p:extLst>
      <p:ext uri="{BB962C8B-B14F-4D97-AF65-F5344CB8AC3E}">
        <p14:creationId xmlns:p14="http://schemas.microsoft.com/office/powerpoint/2010/main" val="123400412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6CBD1B-5F91-3438-B139-18E79CCBCF46}"/>
              </a:ext>
            </a:extLst>
          </p:cNvPr>
          <p:cNvSpPr>
            <a:spLocks noGrp="1"/>
          </p:cNvSpPr>
          <p:nvPr>
            <p:ph type="title"/>
          </p:nvPr>
        </p:nvSpPr>
        <p:spPr/>
        <p:txBody>
          <a:bodyPr/>
          <a:lstStyle/>
          <a:p>
            <a:r>
              <a:rPr lang="en-GB" dirty="0" err="1"/>
              <a:t>Triển</a:t>
            </a:r>
            <a:r>
              <a:rPr lang="en-GB" dirty="0"/>
              <a:t> </a:t>
            </a:r>
            <a:r>
              <a:rPr lang="en-GB" dirty="0" err="1"/>
              <a:t>khai</a:t>
            </a:r>
            <a:r>
              <a:rPr lang="en-GB" dirty="0"/>
              <a:t> </a:t>
            </a:r>
            <a:r>
              <a:rPr lang="en-GB" dirty="0" err="1"/>
              <a:t>ứng</a:t>
            </a:r>
            <a:r>
              <a:rPr lang="en-GB" dirty="0"/>
              <a:t> </a:t>
            </a:r>
            <a:r>
              <a:rPr lang="en-GB" dirty="0" err="1"/>
              <a:t>dụng</a:t>
            </a:r>
            <a:br>
              <a:rPr lang="en-GB" dirty="0"/>
            </a:br>
            <a:endParaRPr lang="en-US" dirty="0"/>
          </a:p>
        </p:txBody>
      </p:sp>
      <p:sp>
        <p:nvSpPr>
          <p:cNvPr id="3" name="Text Placeholder 2">
            <a:extLst>
              <a:ext uri="{FF2B5EF4-FFF2-40B4-BE49-F238E27FC236}">
                <a16:creationId xmlns:a16="http://schemas.microsoft.com/office/drawing/2014/main" id="{DEDE4DB5-72DD-D6E2-6EEC-5FFF42232D78}"/>
              </a:ext>
            </a:extLst>
          </p:cNvPr>
          <p:cNvSpPr>
            <a:spLocks noGrp="1"/>
          </p:cNvSpPr>
          <p:nvPr>
            <p:ph type="body" sz="quarter" idx="13"/>
          </p:nvPr>
        </p:nvSpPr>
        <p:spPr/>
        <p:txBody>
          <a:bodyPr/>
          <a:lstStyle/>
          <a:p>
            <a:r>
              <a:rPr lang="en-GB" dirty="0" err="1"/>
              <a:t>Triển</a:t>
            </a:r>
            <a:r>
              <a:rPr lang="en-GB" dirty="0"/>
              <a:t> </a:t>
            </a:r>
            <a:r>
              <a:rPr lang="en-GB" dirty="0" err="1"/>
              <a:t>khai</a:t>
            </a:r>
            <a:r>
              <a:rPr lang="en-GB" dirty="0"/>
              <a:t> server frontend</a:t>
            </a:r>
          </a:p>
          <a:p>
            <a:pPr rtl="0"/>
            <a:r>
              <a:rPr lang="fr-FR" dirty="0">
                <a:effectLst/>
                <a:latin typeface="-apple-system"/>
                <a:hlinkClick r:id="rId2" tooltip="https://vuduydung20226078.github.io/ims-fe/"/>
              </a:rPr>
              <a:t>https://vuduydung20226078.github.io/IMS-FE/</a:t>
            </a:r>
            <a:endParaRPr lang="fr-FR" dirty="0">
              <a:effectLst/>
              <a:latin typeface="-apple-system"/>
            </a:endParaRPr>
          </a:p>
        </p:txBody>
      </p:sp>
      <p:sp>
        <p:nvSpPr>
          <p:cNvPr id="4" name="Slide Number Placeholder 3">
            <a:extLst>
              <a:ext uri="{FF2B5EF4-FFF2-40B4-BE49-F238E27FC236}">
                <a16:creationId xmlns:a16="http://schemas.microsoft.com/office/drawing/2014/main" id="{55B0982C-C892-CACA-99B5-2D86456BB12A}"/>
              </a:ext>
            </a:extLst>
          </p:cNvPr>
          <p:cNvSpPr>
            <a:spLocks noGrp="1"/>
          </p:cNvSpPr>
          <p:nvPr>
            <p:ph type="sldNum" sz="quarter" idx="12"/>
          </p:nvPr>
        </p:nvSpPr>
        <p:spPr/>
        <p:txBody>
          <a:bodyPr/>
          <a:lstStyle/>
          <a:p>
            <a:fld id="{9EA0BE3B-158A-4EDF-80DC-E394A0D1600F}" type="slidenum">
              <a:rPr lang="en-US" smtClean="0"/>
              <a:pPr/>
              <a:t>20</a:t>
            </a:fld>
            <a:endParaRPr lang="en-US"/>
          </a:p>
        </p:txBody>
      </p:sp>
    </p:spTree>
    <p:extLst>
      <p:ext uri="{BB962C8B-B14F-4D97-AF65-F5344CB8AC3E}">
        <p14:creationId xmlns:p14="http://schemas.microsoft.com/office/powerpoint/2010/main" val="359955819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a:xfrm>
            <a:off x="4602439" y="3210951"/>
            <a:ext cx="7391400" cy="436098"/>
          </a:xfrm>
        </p:spPr>
        <p:txBody>
          <a:bodyPr/>
          <a:lstStyle/>
          <a:p>
            <a:pPr algn="ctr"/>
            <a:r>
              <a:rPr lang="en-US" sz="3600" i="1">
                <a:solidFill>
                  <a:srgbClr val="C00000"/>
                </a:solidFill>
                <a:effectLst>
                  <a:outerShdw blurRad="38100" dist="38100" dir="2700000" algn="tl">
                    <a:srgbClr val="000000">
                      <a:alpha val="43137"/>
                    </a:srgbClr>
                  </a:outerShdw>
                </a:effectLst>
                <a:latin typeface="Roboto" panose="02000000000000000000" pitchFamily="2" charset="0"/>
                <a:ea typeface="Roboto" panose="02000000000000000000" pitchFamily="2" charset="0"/>
              </a:rPr>
              <a:t>DEMO</a:t>
            </a: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21</a:t>
            </a:fld>
            <a:endParaRPr lang="en-US"/>
          </a:p>
        </p:txBody>
      </p:sp>
    </p:spTree>
    <p:extLst>
      <p:ext uri="{BB962C8B-B14F-4D97-AF65-F5344CB8AC3E}">
        <p14:creationId xmlns:p14="http://schemas.microsoft.com/office/powerpoint/2010/main" val="485500544"/>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AD6941D0-D074-43AE-8875-C4BDC98ADB7F}"/>
              </a:ext>
            </a:extLst>
          </p:cNvPr>
          <p:cNvSpPr>
            <a:spLocks noGrp="1"/>
          </p:cNvSpPr>
          <p:nvPr>
            <p:ph type="title"/>
          </p:nvPr>
        </p:nvSpPr>
        <p:spPr>
          <a:xfrm>
            <a:off x="4534920" y="249762"/>
            <a:ext cx="7082742" cy="6358476"/>
          </a:xfrm>
        </p:spPr>
        <p:txBody>
          <a:bodyPr lIns="91440" tIns="45720" rIns="91440" bIns="45720" anchor="t"/>
          <a:lstStyle/>
          <a:p>
            <a:pPr rtl="0" fontAlgn="base"/>
            <a:r>
              <a:rPr lang="vi-VN" sz="1800" i="0" dirty="0">
                <a:solidFill>
                  <a:srgbClr val="000000"/>
                </a:solidFill>
                <a:effectLst/>
                <a:latin typeface="Times New Roman" panose="02020603050405020304" pitchFamily="18" charset="0"/>
              </a:rPr>
              <a:t>Dựa trên khảo sát người dùng và phân tích các hệ thống tương tự, dưới đây là các tính năng chính mà hệ thống quản lý tồn kho sẽ tập trung phát triển. </a:t>
            </a:r>
            <a:br>
              <a:rPr lang="vi-VN" sz="1200" b="0" i="0" dirty="0">
                <a:solidFill>
                  <a:srgbClr val="000000"/>
                </a:solidFill>
                <a:effectLst/>
                <a:latin typeface="Times New Roman" panose="02020603050405020304" pitchFamily="18" charset="0"/>
              </a:rPr>
            </a:br>
            <a:r>
              <a:rPr lang="vi-VN" sz="1800" b="0" i="1" dirty="0">
                <a:solidFill>
                  <a:srgbClr val="FF0000"/>
                </a:solidFill>
                <a:effectLst/>
                <a:latin typeface="Times New Roman" panose="02020603050405020304" pitchFamily="18" charset="0"/>
              </a:rPr>
              <a:t>Module 1</a:t>
            </a:r>
            <a:r>
              <a:rPr lang="vi-VN" sz="1800" b="0" i="0" dirty="0">
                <a:solidFill>
                  <a:srgbClr val="FF0000"/>
                </a:solidFill>
                <a:effectLst/>
                <a:latin typeface="Times New Roman" panose="02020603050405020304" pitchFamily="18" charset="0"/>
              </a:rPr>
              <a:t>: Quản lý sản phẩm và nhà cung cấp </a:t>
            </a:r>
            <a:r>
              <a:rPr lang="en-GB" sz="1800" b="0" i="0" dirty="0">
                <a:solidFill>
                  <a:srgbClr val="FF0000"/>
                </a:solidFill>
                <a:effectLst/>
                <a:latin typeface="Times New Roman" panose="02020603050405020304" pitchFamily="18" charset="0"/>
              </a:rPr>
              <a:t>, </a:t>
            </a:r>
            <a:r>
              <a:rPr lang="en-GB" sz="1800" b="0" i="0" dirty="0" err="1">
                <a:solidFill>
                  <a:srgbClr val="FF0000"/>
                </a:solidFill>
                <a:effectLst/>
                <a:latin typeface="Times New Roman" panose="02020603050405020304" pitchFamily="18" charset="0"/>
              </a:rPr>
              <a:t>đối</a:t>
            </a:r>
            <a:r>
              <a:rPr lang="en-GB" sz="1800" b="0" i="0" dirty="0">
                <a:solidFill>
                  <a:srgbClr val="FF0000"/>
                </a:solidFill>
                <a:effectLst/>
                <a:latin typeface="Times New Roman" panose="02020603050405020304" pitchFamily="18" charset="0"/>
              </a:rPr>
              <a:t> </a:t>
            </a:r>
            <a:r>
              <a:rPr lang="en-GB" sz="1800" b="0" i="0" dirty="0" err="1">
                <a:solidFill>
                  <a:srgbClr val="FF0000"/>
                </a:solidFill>
                <a:effectLst/>
                <a:latin typeface="Times New Roman" panose="02020603050405020304" pitchFamily="18" charset="0"/>
              </a:rPr>
              <a:t>tác</a:t>
            </a:r>
            <a:br>
              <a:rPr lang="vi-VN" sz="1200" b="0" i="0" dirty="0">
                <a:solidFill>
                  <a:srgbClr val="000000"/>
                </a:solidFill>
                <a:effectLst/>
                <a:latin typeface="Times New Roman" panose="02020603050405020304" pitchFamily="18" charset="0"/>
              </a:rPr>
            </a:br>
            <a:r>
              <a:rPr lang="en-GB" sz="12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Thao tác CRUD: Thêm, sửa, xóa sản phẩm và nhà cung cấp</a:t>
            </a:r>
            <a:r>
              <a:rPr lang="en-GB" sz="1800" b="0" i="0" dirty="0">
                <a:solidFill>
                  <a:srgbClr val="000000"/>
                </a:solidFill>
                <a:effectLst/>
                <a:latin typeface="Times New Roman" panose="02020603050405020304" pitchFamily="18" charset="0"/>
              </a:rPr>
              <a:t>, </a:t>
            </a:r>
            <a:r>
              <a:rPr lang="en-GB" sz="1800" b="0" i="0" dirty="0" err="1">
                <a:solidFill>
                  <a:srgbClr val="000000"/>
                </a:solidFill>
                <a:effectLst/>
                <a:latin typeface="Times New Roman" panose="02020603050405020304" pitchFamily="18" charset="0"/>
              </a:rPr>
              <a:t>đối</a:t>
            </a:r>
            <a:r>
              <a:rPr lang="en-GB" sz="1800" b="0" i="0" dirty="0">
                <a:solidFill>
                  <a:srgbClr val="000000"/>
                </a:solidFill>
                <a:effectLst/>
                <a:latin typeface="Times New Roman" panose="02020603050405020304" pitchFamily="18" charset="0"/>
              </a:rPr>
              <a:t> </a:t>
            </a:r>
            <a:r>
              <a:rPr lang="en-GB" sz="1800" b="0" i="0" dirty="0" err="1">
                <a:solidFill>
                  <a:srgbClr val="000000"/>
                </a:solidFill>
                <a:effectLst/>
                <a:latin typeface="Times New Roman" panose="02020603050405020304" pitchFamily="18" charset="0"/>
              </a:rPr>
              <a:t>tác</a:t>
            </a:r>
            <a:r>
              <a:rPr lang="vi-VN" sz="1800" b="0" i="0" dirty="0">
                <a:solidFill>
                  <a:srgbClr val="000000"/>
                </a:solidFill>
                <a:effectLst/>
                <a:latin typeface="Times New Roman" panose="02020603050405020304" pitchFamily="18" charset="0"/>
              </a:rPr>
              <a:t> </a:t>
            </a:r>
            <a:br>
              <a:rPr lang="vi-VN" sz="1800" b="0" i="0" dirty="0">
                <a:solidFill>
                  <a:srgbClr val="000000"/>
                </a:solidFill>
                <a:effectLst/>
                <a:latin typeface="Times New Roman" panose="02020603050405020304" pitchFamily="18" charset="0"/>
              </a:rPr>
            </a:br>
            <a:r>
              <a:rPr lang="en-GB" sz="18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Liên kết dữ liệu: Kết nối sản phẩm với nhà cung cấp (tạo bản ghi trong bảng liên kết khi chưa tồn tại). </a:t>
            </a:r>
            <a:br>
              <a:rPr lang="vi-VN" sz="1800" b="0" i="0" dirty="0">
                <a:solidFill>
                  <a:srgbClr val="000000"/>
                </a:solidFill>
                <a:effectLst/>
                <a:latin typeface="Times New Roman" panose="02020603050405020304" pitchFamily="18" charset="0"/>
              </a:rPr>
            </a:br>
            <a:r>
              <a:rPr lang="en-GB" sz="18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Hiển thị thông tin: Danh sách sản phẩm và nhà cung cấp được trình bày rõ ràng, có hỗ trợ tìm kiếm và lọc theo nhiều tiêu chí. </a:t>
            </a:r>
            <a:br>
              <a:rPr lang="vi-VN" sz="1800" b="0" i="0" dirty="0">
                <a:solidFill>
                  <a:srgbClr val="000000"/>
                </a:solidFill>
                <a:effectLst/>
                <a:latin typeface="Times New Roman" panose="02020603050405020304" pitchFamily="18" charset="0"/>
              </a:rPr>
            </a:br>
            <a:r>
              <a:rPr lang="vi-VN" sz="1800" b="0" i="1" dirty="0">
                <a:solidFill>
                  <a:srgbClr val="FF0000"/>
                </a:solidFill>
                <a:effectLst/>
                <a:latin typeface="Times New Roman" panose="02020603050405020304" pitchFamily="18" charset="0"/>
              </a:rPr>
              <a:t>Module 2</a:t>
            </a:r>
            <a:r>
              <a:rPr lang="vi-VN" sz="1800" b="0" i="0" dirty="0">
                <a:solidFill>
                  <a:srgbClr val="FF0000"/>
                </a:solidFill>
                <a:effectLst/>
                <a:latin typeface="Times New Roman" panose="02020603050405020304" pitchFamily="18" charset="0"/>
              </a:rPr>
              <a:t>: Quản lý nhập - xuất kho </a:t>
            </a:r>
            <a:br>
              <a:rPr lang="vi-VN" sz="1200" b="0" i="0" dirty="0">
                <a:solidFill>
                  <a:srgbClr val="000000"/>
                </a:solidFill>
                <a:effectLst/>
                <a:latin typeface="Times New Roman" panose="02020603050405020304" pitchFamily="18" charset="0"/>
              </a:rPr>
            </a:br>
            <a:r>
              <a:rPr lang="en-GB" sz="12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Tạo phiếu nhập kho: Lưu thông tin sản phẩm nhập, số lượng, và nhà cung cấp. </a:t>
            </a:r>
            <a:br>
              <a:rPr lang="vi-VN" sz="1800" b="0" i="0" dirty="0">
                <a:solidFill>
                  <a:srgbClr val="000000"/>
                </a:solidFill>
                <a:effectLst/>
                <a:latin typeface="Times New Roman" panose="02020603050405020304" pitchFamily="18" charset="0"/>
              </a:rPr>
            </a:br>
            <a:r>
              <a:rPr lang="en-GB" sz="1800" b="0" dirty="0">
                <a:solidFill>
                  <a:srgbClr val="000000"/>
                </a:solidFill>
                <a:latin typeface="Times New Roman" panose="02020603050405020304" pitchFamily="18" charset="0"/>
              </a:rPr>
              <a:t>- </a:t>
            </a:r>
            <a:r>
              <a:rPr lang="vi-VN" sz="1800" b="0" i="0" dirty="0">
                <a:solidFill>
                  <a:srgbClr val="000000"/>
                </a:solidFill>
                <a:effectLst/>
                <a:latin typeface="Times New Roman" panose="02020603050405020304" pitchFamily="18" charset="0"/>
              </a:rPr>
              <a:t>Xem chi tiết phiếu xuất kho: Hiển thị cụ thể thông tin hàng hóa xuất khỏi kho. </a:t>
            </a:r>
            <a:br>
              <a:rPr lang="vi-VN" sz="1800" b="0" i="0" dirty="0">
                <a:solidFill>
                  <a:srgbClr val="000000"/>
                </a:solidFill>
                <a:effectLst/>
                <a:latin typeface="Times New Roman" panose="02020603050405020304" pitchFamily="18" charset="0"/>
              </a:rPr>
            </a:br>
            <a:r>
              <a:rPr lang="en-GB" sz="18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Quản lý phiếu nhập - xuất: Liệt kê, tìm kiếm, và phân loại các phiếu nhập - xuất hàng theo ngày tháng hoặc sản phẩm liên quan. </a:t>
            </a:r>
            <a:br>
              <a:rPr lang="vi-VN" sz="1800" b="0" i="0" dirty="0">
                <a:solidFill>
                  <a:srgbClr val="000000"/>
                </a:solidFill>
                <a:effectLst/>
                <a:latin typeface="Times New Roman" panose="02020603050405020304" pitchFamily="18" charset="0"/>
              </a:rPr>
            </a:br>
            <a:r>
              <a:rPr lang="vi-VN" sz="1800" b="0" i="0" dirty="0">
                <a:solidFill>
                  <a:srgbClr val="000000"/>
                </a:solidFill>
                <a:effectLst/>
                <a:latin typeface="Times New Roman" panose="02020603050405020304" pitchFamily="18" charset="0"/>
              </a:rPr>
              <a:t>  </a:t>
            </a:r>
            <a:r>
              <a:rPr lang="vi-VN" sz="1800" b="0" i="1" dirty="0">
                <a:solidFill>
                  <a:srgbClr val="FF0000"/>
                </a:solidFill>
                <a:effectLst/>
                <a:latin typeface="Times New Roman" panose="02020603050405020304" pitchFamily="18" charset="0"/>
              </a:rPr>
              <a:t>Module 3:</a:t>
            </a:r>
            <a:r>
              <a:rPr lang="vi-VN" sz="1800" b="0" i="0" dirty="0">
                <a:solidFill>
                  <a:srgbClr val="FF0000"/>
                </a:solidFill>
                <a:effectLst/>
                <a:latin typeface="Times New Roman" panose="02020603050405020304" pitchFamily="18" charset="0"/>
              </a:rPr>
              <a:t> Thống kê và báo cáo </a:t>
            </a:r>
            <a:r>
              <a:rPr lang="vi-VN" sz="1800" b="0" i="0" dirty="0">
                <a:solidFill>
                  <a:srgbClr val="000000"/>
                </a:solidFill>
                <a:effectLst/>
                <a:latin typeface="Times New Roman" panose="02020603050405020304" pitchFamily="18" charset="0"/>
              </a:rPr>
              <a:t> </a:t>
            </a:r>
            <a:br>
              <a:rPr lang="vi-VN" sz="1200" b="0" i="0" dirty="0">
                <a:solidFill>
                  <a:srgbClr val="000000"/>
                </a:solidFill>
                <a:effectLst/>
                <a:latin typeface="Times New Roman" panose="02020603050405020304" pitchFamily="18" charset="0"/>
              </a:rPr>
            </a:br>
            <a:r>
              <a:rPr lang="en-GB" sz="12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Thống kê tồn kho: Liệt kê sản phẩm tồn nhiều nhất hoặc ít nhất để hỗ trợ quản lý tồn kho. </a:t>
            </a:r>
            <a:br>
              <a:rPr lang="vi-VN" sz="1800" b="0" i="0" dirty="0">
                <a:solidFill>
                  <a:srgbClr val="000000"/>
                </a:solidFill>
                <a:effectLst/>
                <a:latin typeface="Times New Roman" panose="02020603050405020304" pitchFamily="18" charset="0"/>
              </a:rPr>
            </a:br>
            <a:r>
              <a:rPr lang="en-GB" sz="18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Thống kê nhà cung cấp: Danh sách nhà cung cấp cung cấp nhiều sản phẩm nhất hoặc có số lượng phiếu nhập nhiều nhất. </a:t>
            </a:r>
            <a:br>
              <a:rPr lang="vi-VN" sz="1800" b="0" i="0" dirty="0">
                <a:solidFill>
                  <a:srgbClr val="000000"/>
                </a:solidFill>
                <a:effectLst/>
                <a:latin typeface="Times New Roman" panose="02020603050405020304" pitchFamily="18" charset="0"/>
              </a:rPr>
            </a:br>
            <a:r>
              <a:rPr lang="en-GB" sz="1800" b="0" i="0" dirty="0">
                <a:solidFill>
                  <a:srgbClr val="000000"/>
                </a:solidFill>
                <a:effectLst/>
                <a:latin typeface="Times New Roman" panose="02020603050405020304" pitchFamily="18" charset="0"/>
              </a:rPr>
              <a:t>- </a:t>
            </a:r>
            <a:r>
              <a:rPr lang="vi-VN" sz="1800" b="0" i="0" dirty="0">
                <a:solidFill>
                  <a:srgbClr val="000000"/>
                </a:solidFill>
                <a:effectLst/>
                <a:latin typeface="Times New Roman" panose="02020603050405020304" pitchFamily="18" charset="0"/>
              </a:rPr>
              <a:t>Xu hướng nhập - xuất: Thống kê lượng nhập - xuất hàng hóa theo các khoảng thời gian như tuần, tháng, năm. </a:t>
            </a:r>
            <a:br>
              <a:rPr lang="vi-VN" sz="1800" b="0" i="0" dirty="0">
                <a:solidFill>
                  <a:srgbClr val="000000"/>
                </a:solidFill>
                <a:effectLst/>
                <a:latin typeface="Times New Roman" panose="02020603050405020304" pitchFamily="18" charset="0"/>
              </a:rPr>
            </a:br>
            <a:endParaRPr lang="vi-VN" sz="1800" b="0" i="0" dirty="0">
              <a:solidFill>
                <a:srgbClr val="000000"/>
              </a:solidFill>
              <a:effectLst/>
              <a:latin typeface="Times New Roman" panose="02020603050405020304" pitchFamily="18" charset="0"/>
            </a:endParaRPr>
          </a:p>
        </p:txBody>
      </p:sp>
      <p:sp>
        <p:nvSpPr>
          <p:cNvPr id="4" name="Slide Number Placeholder 3">
            <a:extLst>
              <a:ext uri="{FF2B5EF4-FFF2-40B4-BE49-F238E27FC236}">
                <a16:creationId xmlns:a16="http://schemas.microsoft.com/office/drawing/2014/main" id="{BD91CA00-8B5A-4B5F-AE21-CF0691D64D53}"/>
              </a:ext>
            </a:extLst>
          </p:cNvPr>
          <p:cNvSpPr>
            <a:spLocks noGrp="1"/>
          </p:cNvSpPr>
          <p:nvPr>
            <p:ph type="sldNum" sz="quarter" idx="12"/>
          </p:nvPr>
        </p:nvSpPr>
        <p:spPr/>
        <p:txBody>
          <a:bodyPr/>
          <a:lstStyle/>
          <a:p>
            <a:fld id="{9EA0BE3B-158A-4EDF-80DC-E394A0D1600F}" type="slidenum">
              <a:rPr lang="en-US" smtClean="0"/>
              <a:pPr/>
              <a:t>22</a:t>
            </a:fld>
            <a:endParaRPr lang="en-US"/>
          </a:p>
        </p:txBody>
      </p:sp>
    </p:spTree>
    <p:extLst>
      <p:ext uri="{BB962C8B-B14F-4D97-AF65-F5344CB8AC3E}">
        <p14:creationId xmlns:p14="http://schemas.microsoft.com/office/powerpoint/2010/main" val="316821860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6">
            <a:extLst>
              <a:ext uri="{FF2B5EF4-FFF2-40B4-BE49-F238E27FC236}">
                <a16:creationId xmlns:a16="http://schemas.microsoft.com/office/drawing/2014/main" id="{5945A2BB-ABB6-48FB-A491-502474D93E34}"/>
              </a:ext>
            </a:extLst>
          </p:cNvPr>
          <p:cNvSpPr txBox="1">
            <a:spLocks/>
          </p:cNvSpPr>
          <p:nvPr/>
        </p:nvSpPr>
        <p:spPr>
          <a:xfrm>
            <a:off x="5605763" y="2869457"/>
            <a:ext cx="5422456" cy="971304"/>
          </a:xfrm>
          <a:prstGeom prst="rect">
            <a:avLst/>
          </a:prstGeom>
        </p:spPr>
        <p:txBody>
          <a:bodyPr/>
          <a:lstStyle>
            <a:lvl1pPr algn="l" defTabSz="914400" rtl="0" eaLnBrk="1" latinLnBrk="0" hangingPunct="1">
              <a:lnSpc>
                <a:spcPct val="90000"/>
              </a:lnSpc>
              <a:spcBef>
                <a:spcPct val="0"/>
              </a:spcBef>
              <a:buNone/>
              <a:defRPr sz="72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sz="6000"/>
              <a:t>THANK YOU !</a:t>
            </a:r>
          </a:p>
        </p:txBody>
      </p:sp>
      <p:sp>
        <p:nvSpPr>
          <p:cNvPr id="3" name="Slide Number Placeholder 2">
            <a:extLst>
              <a:ext uri="{FF2B5EF4-FFF2-40B4-BE49-F238E27FC236}">
                <a16:creationId xmlns:a16="http://schemas.microsoft.com/office/drawing/2014/main" id="{B255FE58-BA70-418C-863F-55066B6675FB}"/>
              </a:ext>
            </a:extLst>
          </p:cNvPr>
          <p:cNvSpPr>
            <a:spLocks noGrp="1"/>
          </p:cNvSpPr>
          <p:nvPr>
            <p:ph type="sldNum" sz="quarter" idx="12"/>
          </p:nvPr>
        </p:nvSpPr>
        <p:spPr/>
        <p:txBody>
          <a:bodyPr/>
          <a:lstStyle/>
          <a:p>
            <a:fld id="{9EA0BE3B-158A-4EDF-80DC-E394A0D1600F}" type="slidenum">
              <a:rPr lang="en-US" smtClean="0"/>
              <a:pPr/>
              <a:t>23</a:t>
            </a:fld>
            <a:endParaRPr lang="en-US"/>
          </a:p>
        </p:txBody>
      </p:sp>
    </p:spTree>
    <p:extLst>
      <p:ext uri="{BB962C8B-B14F-4D97-AF65-F5344CB8AC3E}">
        <p14:creationId xmlns:p14="http://schemas.microsoft.com/office/powerpoint/2010/main" val="279062716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3">
            <a:extLst>
              <a:ext uri="{FF2B5EF4-FFF2-40B4-BE49-F238E27FC236}">
                <a16:creationId xmlns:a16="http://schemas.microsoft.com/office/drawing/2014/main" id="{737FC17F-78B9-4DA3-B1E3-B6651CB17456}"/>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86634" y="331380"/>
            <a:ext cx="3174367" cy="952975"/>
          </a:xfrm>
          <a:prstGeom prst="rect">
            <a:avLst/>
          </a:prstGeom>
        </p:spPr>
      </p:pic>
      <p:sp>
        <p:nvSpPr>
          <p:cNvPr id="3" name="Title 6">
            <a:extLst>
              <a:ext uri="{FF2B5EF4-FFF2-40B4-BE49-F238E27FC236}">
                <a16:creationId xmlns:a16="http://schemas.microsoft.com/office/drawing/2014/main" id="{5702E00C-3125-4CD1-A5F8-64723BF48E3E}"/>
              </a:ext>
            </a:extLst>
          </p:cNvPr>
          <p:cNvSpPr txBox="1">
            <a:spLocks/>
          </p:cNvSpPr>
          <p:nvPr/>
        </p:nvSpPr>
        <p:spPr>
          <a:xfrm>
            <a:off x="386633" y="2792291"/>
            <a:ext cx="7931101" cy="848792"/>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r>
              <a:rPr lang="en-US">
                <a:latin typeface="Roboto" panose="02000000000000000000" pitchFamily="2" charset="0"/>
                <a:ea typeface="Roboto" panose="02000000000000000000" pitchFamily="2" charset="0"/>
              </a:rPr>
              <a:t>BÁO CÁO BÀI TẬP LỚN</a:t>
            </a:r>
          </a:p>
        </p:txBody>
      </p:sp>
      <p:sp>
        <p:nvSpPr>
          <p:cNvPr id="4" name="Title 6">
            <a:extLst>
              <a:ext uri="{FF2B5EF4-FFF2-40B4-BE49-F238E27FC236}">
                <a16:creationId xmlns:a16="http://schemas.microsoft.com/office/drawing/2014/main" id="{72BF49D9-2FCE-4950-8B1C-F580CC18F4C9}"/>
              </a:ext>
            </a:extLst>
          </p:cNvPr>
          <p:cNvSpPr txBox="1">
            <a:spLocks/>
          </p:cNvSpPr>
          <p:nvPr/>
        </p:nvSpPr>
        <p:spPr>
          <a:xfrm>
            <a:off x="386633" y="3663117"/>
            <a:ext cx="7342482" cy="848793"/>
          </a:xfrm>
          <a:prstGeom prst="rect">
            <a:avLst/>
          </a:prstGeom>
        </p:spPr>
        <p:txBody>
          <a:bodyPr/>
          <a:lstStyle>
            <a:lvl1pPr algn="l" defTabSz="914400" rtl="0" eaLnBrk="1" latinLnBrk="0" hangingPunct="1">
              <a:lnSpc>
                <a:spcPct val="90000"/>
              </a:lnSpc>
              <a:spcBef>
                <a:spcPct val="0"/>
              </a:spcBef>
              <a:buNone/>
              <a:defRPr sz="5400" b="1" kern="1200">
                <a:solidFill>
                  <a:srgbClr val="C00000"/>
                </a:solidFill>
                <a:latin typeface="Lato" panose="020F0502020204030203" pitchFamily="34" charset="0"/>
                <a:ea typeface="Lato" panose="020F0502020204030203" pitchFamily="34" charset="0"/>
                <a:cs typeface="Lato" panose="020F0502020204030203" pitchFamily="34" charset="0"/>
              </a:defRPr>
            </a:lvl1pPr>
          </a:lstStyle>
          <a:p>
            <a:pPr marL="342900" indent="-342900">
              <a:buFontTx/>
              <a:buChar char="-"/>
            </a:pPr>
            <a:r>
              <a:rPr lang="en-US" sz="2400" b="0" err="1"/>
              <a:t>Nhóm</a:t>
            </a:r>
            <a:r>
              <a:rPr lang="en-US" sz="2400" b="0"/>
              <a:t> 8 –</a:t>
            </a:r>
          </a:p>
          <a:p>
            <a:pPr marL="342900" indent="-342900">
              <a:buFontTx/>
              <a:buChar char="-"/>
            </a:pPr>
            <a:endParaRPr lang="en-US" sz="2400" b="0"/>
          </a:p>
        </p:txBody>
      </p:sp>
      <p:sp>
        <p:nvSpPr>
          <p:cNvPr id="9" name="Slide Number Placeholder 8">
            <a:extLst>
              <a:ext uri="{FF2B5EF4-FFF2-40B4-BE49-F238E27FC236}">
                <a16:creationId xmlns:a16="http://schemas.microsoft.com/office/drawing/2014/main" id="{99BF4829-01AB-4F75-A03B-DF4FC4C312C6}"/>
              </a:ext>
            </a:extLst>
          </p:cNvPr>
          <p:cNvSpPr>
            <a:spLocks noGrp="1"/>
          </p:cNvSpPr>
          <p:nvPr>
            <p:ph type="sldNum" sz="quarter" idx="12"/>
          </p:nvPr>
        </p:nvSpPr>
        <p:spPr/>
        <p:txBody>
          <a:bodyPr/>
          <a:lstStyle/>
          <a:p>
            <a:fld id="{9EA0BE3B-158A-4EDF-80DC-E394A0D1600F}" type="slidenum">
              <a:rPr lang="en-US" smtClean="0"/>
              <a:pPr/>
              <a:t>3</a:t>
            </a:fld>
            <a:endParaRPr lang="en-US"/>
          </a:p>
        </p:txBody>
      </p:sp>
    </p:spTree>
    <p:extLst>
      <p:ext uri="{BB962C8B-B14F-4D97-AF65-F5344CB8AC3E}">
        <p14:creationId xmlns:p14="http://schemas.microsoft.com/office/powerpoint/2010/main" val="74317291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9B3AB5-95DF-4273-871C-843529DB7255}"/>
              </a:ext>
            </a:extLst>
          </p:cNvPr>
          <p:cNvSpPr>
            <a:spLocks noGrp="1"/>
          </p:cNvSpPr>
          <p:nvPr>
            <p:ph type="title"/>
          </p:nvPr>
        </p:nvSpPr>
        <p:spPr/>
        <p:txBody>
          <a:bodyPr/>
          <a:lstStyle/>
          <a:p>
            <a:r>
              <a:rPr lang="en-US"/>
              <a:t>Thành </a:t>
            </a:r>
            <a:r>
              <a:rPr lang="en-US" err="1"/>
              <a:t>viên</a:t>
            </a:r>
            <a:r>
              <a:rPr lang="en-US"/>
              <a:t> </a:t>
            </a:r>
            <a:r>
              <a:rPr lang="en-US" err="1"/>
              <a:t>nhóm</a:t>
            </a:r>
            <a:endParaRPr lang="en-US"/>
          </a:p>
        </p:txBody>
      </p:sp>
      <p:sp>
        <p:nvSpPr>
          <p:cNvPr id="4" name="Slide Number Placeholder 3">
            <a:extLst>
              <a:ext uri="{FF2B5EF4-FFF2-40B4-BE49-F238E27FC236}">
                <a16:creationId xmlns:a16="http://schemas.microsoft.com/office/drawing/2014/main" id="{6CAB879D-D188-4DA3-8675-F8BCF379A12E}"/>
              </a:ext>
            </a:extLst>
          </p:cNvPr>
          <p:cNvSpPr>
            <a:spLocks noGrp="1"/>
          </p:cNvSpPr>
          <p:nvPr>
            <p:ph type="sldNum" sz="quarter" idx="12"/>
          </p:nvPr>
        </p:nvSpPr>
        <p:spPr/>
        <p:txBody>
          <a:bodyPr/>
          <a:lstStyle/>
          <a:p>
            <a:fld id="{9EA0BE3B-158A-4EDF-80DC-E394A0D1600F}" type="slidenum">
              <a:rPr lang="en-US" smtClean="0"/>
              <a:pPr/>
              <a:t>4</a:t>
            </a:fld>
            <a:endParaRPr lang="en-US"/>
          </a:p>
        </p:txBody>
      </p:sp>
      <p:sp>
        <p:nvSpPr>
          <p:cNvPr id="5" name="TextBox 4">
            <a:extLst>
              <a:ext uri="{FF2B5EF4-FFF2-40B4-BE49-F238E27FC236}">
                <a16:creationId xmlns:a16="http://schemas.microsoft.com/office/drawing/2014/main" id="{A41767B3-80DC-ADE5-2358-A48FD0E7B3DE}"/>
              </a:ext>
            </a:extLst>
          </p:cNvPr>
          <p:cNvSpPr txBox="1"/>
          <p:nvPr/>
        </p:nvSpPr>
        <p:spPr>
          <a:xfrm>
            <a:off x="1674564" y="2305615"/>
            <a:ext cx="6015209" cy="2246769"/>
          </a:xfrm>
          <a:prstGeom prst="rect">
            <a:avLst/>
          </a:prstGeom>
          <a:noFill/>
        </p:spPr>
        <p:txBody>
          <a:bodyPr wrap="square" rtlCol="0">
            <a:spAutoFit/>
          </a:bodyPr>
          <a:lstStyle/>
          <a:p>
            <a:pPr marL="285750" indent="-285750">
              <a:spcAft>
                <a:spcPts val="1200"/>
              </a:spcAft>
              <a:buFont typeface="Arial" panose="020B0604020202020204" pitchFamily="34" charset="0"/>
              <a:buChar char="•"/>
            </a:pPr>
            <a:r>
              <a:rPr lang="en-US" sz="2000">
                <a:solidFill>
                  <a:srgbClr val="C00000"/>
                </a:solidFill>
                <a:latin typeface="Roboto" panose="02000000000000000000" pitchFamily="2" charset="0"/>
                <a:ea typeface="Roboto" panose="02000000000000000000" pitchFamily="2" charset="0"/>
              </a:rPr>
              <a:t>Lê </a:t>
            </a:r>
            <a:r>
              <a:rPr lang="en-US" sz="2000" err="1">
                <a:solidFill>
                  <a:srgbClr val="C00000"/>
                </a:solidFill>
                <a:latin typeface="Roboto" panose="02000000000000000000" pitchFamily="2" charset="0"/>
                <a:ea typeface="Roboto" panose="02000000000000000000" pitchFamily="2" charset="0"/>
              </a:rPr>
              <a:t>Viết</a:t>
            </a:r>
            <a:r>
              <a:rPr lang="en-US" sz="2000">
                <a:solidFill>
                  <a:srgbClr val="C00000"/>
                </a:solidFill>
                <a:latin typeface="Roboto" panose="02000000000000000000" pitchFamily="2" charset="0"/>
                <a:ea typeface="Roboto" panose="02000000000000000000" pitchFamily="2" charset="0"/>
              </a:rPr>
              <a:t> </a:t>
            </a:r>
            <a:r>
              <a:rPr lang="en-US" sz="2000" err="1">
                <a:solidFill>
                  <a:srgbClr val="C00000"/>
                </a:solidFill>
                <a:latin typeface="Roboto" panose="02000000000000000000" pitchFamily="2" charset="0"/>
                <a:ea typeface="Roboto" panose="02000000000000000000" pitchFamily="2" charset="0"/>
              </a:rPr>
              <a:t>Đức</a:t>
            </a:r>
            <a:r>
              <a:rPr lang="en-US" sz="2000">
                <a:solidFill>
                  <a:srgbClr val="C00000"/>
                </a:solidFill>
                <a:latin typeface="Roboto" panose="02000000000000000000" pitchFamily="2" charset="0"/>
                <a:ea typeface="Roboto" panose="02000000000000000000" pitchFamily="2" charset="0"/>
              </a:rPr>
              <a:t> Anh	20226075</a:t>
            </a:r>
          </a:p>
          <a:p>
            <a:pPr marL="285750" indent="-285750">
              <a:spcAft>
                <a:spcPts val="1200"/>
              </a:spcAft>
              <a:buFont typeface="Arial" panose="020B0604020202020204" pitchFamily="34" charset="0"/>
              <a:buChar char="•"/>
            </a:pPr>
            <a:r>
              <a:rPr lang="en-US" sz="2000" err="1">
                <a:solidFill>
                  <a:srgbClr val="C00000"/>
                </a:solidFill>
                <a:latin typeface="Roboto" panose="02000000000000000000" pitchFamily="2" charset="0"/>
                <a:ea typeface="Roboto" panose="02000000000000000000" pitchFamily="2" charset="0"/>
              </a:rPr>
              <a:t>Hồ</a:t>
            </a:r>
            <a:r>
              <a:rPr lang="en-US" sz="2000">
                <a:solidFill>
                  <a:srgbClr val="C00000"/>
                </a:solidFill>
                <a:latin typeface="Roboto" panose="02000000000000000000" pitchFamily="2" charset="0"/>
                <a:ea typeface="Roboto" panose="02000000000000000000" pitchFamily="2" charset="0"/>
              </a:rPr>
              <a:t> </a:t>
            </a:r>
            <a:r>
              <a:rPr lang="en-US" sz="2000" err="1">
                <a:solidFill>
                  <a:srgbClr val="C00000"/>
                </a:solidFill>
                <a:latin typeface="Roboto" panose="02000000000000000000" pitchFamily="2" charset="0"/>
                <a:ea typeface="Roboto" panose="02000000000000000000" pitchFamily="2" charset="0"/>
              </a:rPr>
              <a:t>Tuấn</a:t>
            </a:r>
            <a:r>
              <a:rPr lang="en-US" sz="2000">
                <a:solidFill>
                  <a:srgbClr val="C00000"/>
                </a:solidFill>
                <a:latin typeface="Roboto" panose="02000000000000000000" pitchFamily="2" charset="0"/>
                <a:ea typeface="Roboto" panose="02000000000000000000" pitchFamily="2" charset="0"/>
              </a:rPr>
              <a:t> Anh		20226100</a:t>
            </a:r>
          </a:p>
          <a:p>
            <a:pPr marL="285750" indent="-285750">
              <a:spcAft>
                <a:spcPts val="1200"/>
              </a:spcAft>
              <a:buFont typeface="Arial" panose="020B0604020202020204" pitchFamily="34" charset="0"/>
              <a:buChar char="•"/>
            </a:pPr>
            <a:r>
              <a:rPr lang="en-US" sz="2000">
                <a:solidFill>
                  <a:srgbClr val="C00000"/>
                </a:solidFill>
                <a:latin typeface="Roboto" panose="02000000000000000000" pitchFamily="2" charset="0"/>
                <a:ea typeface="Roboto" panose="02000000000000000000" pitchFamily="2" charset="0"/>
              </a:rPr>
              <a:t>Đào Kiên Cường	20226104</a:t>
            </a:r>
          </a:p>
          <a:p>
            <a:pPr marL="285750" indent="-285750">
              <a:spcAft>
                <a:spcPts val="1200"/>
              </a:spcAft>
              <a:buFont typeface="Arial" panose="020B0604020202020204" pitchFamily="34" charset="0"/>
              <a:buChar char="•"/>
            </a:pPr>
            <a:r>
              <a:rPr lang="en-US" sz="2000" err="1">
                <a:solidFill>
                  <a:srgbClr val="C00000"/>
                </a:solidFill>
                <a:latin typeface="Roboto" panose="02000000000000000000" pitchFamily="2" charset="0"/>
                <a:ea typeface="Roboto" panose="02000000000000000000" pitchFamily="2" charset="0"/>
              </a:rPr>
              <a:t>Nguyễn</a:t>
            </a:r>
            <a:r>
              <a:rPr lang="en-US" sz="2000">
                <a:solidFill>
                  <a:srgbClr val="C00000"/>
                </a:solidFill>
                <a:latin typeface="Roboto" panose="02000000000000000000" pitchFamily="2" charset="0"/>
                <a:ea typeface="Roboto" panose="02000000000000000000" pitchFamily="2" charset="0"/>
              </a:rPr>
              <a:t> </a:t>
            </a:r>
            <a:r>
              <a:rPr lang="en-US" sz="2000" err="1">
                <a:solidFill>
                  <a:srgbClr val="C00000"/>
                </a:solidFill>
                <a:latin typeface="Roboto" panose="02000000000000000000" pitchFamily="2" charset="0"/>
                <a:ea typeface="Roboto" panose="02000000000000000000" pitchFamily="2" charset="0"/>
              </a:rPr>
              <a:t>Tài</a:t>
            </a:r>
            <a:r>
              <a:rPr lang="en-US" sz="2000">
                <a:solidFill>
                  <a:srgbClr val="C00000"/>
                </a:solidFill>
                <a:latin typeface="Roboto" panose="02000000000000000000" pitchFamily="2" charset="0"/>
                <a:ea typeface="Roboto" panose="02000000000000000000" pitchFamily="2" charset="0"/>
              </a:rPr>
              <a:t> Hoan	20226106</a:t>
            </a:r>
          </a:p>
          <a:p>
            <a:pPr marL="285750" indent="-285750">
              <a:spcAft>
                <a:spcPts val="1200"/>
              </a:spcAft>
              <a:buFont typeface="Arial" panose="020B0604020202020204" pitchFamily="34" charset="0"/>
              <a:buChar char="•"/>
            </a:pPr>
            <a:r>
              <a:rPr lang="en-US" sz="2000" err="1">
                <a:solidFill>
                  <a:srgbClr val="C00000"/>
                </a:solidFill>
                <a:latin typeface="Roboto" panose="02000000000000000000" pitchFamily="2" charset="0"/>
                <a:ea typeface="Roboto" panose="02000000000000000000" pitchFamily="2" charset="0"/>
              </a:rPr>
              <a:t>Đỗ</a:t>
            </a:r>
            <a:r>
              <a:rPr lang="en-US" sz="2000">
                <a:solidFill>
                  <a:srgbClr val="C00000"/>
                </a:solidFill>
                <a:latin typeface="Roboto" panose="02000000000000000000" pitchFamily="2" charset="0"/>
                <a:ea typeface="Roboto" panose="02000000000000000000" pitchFamily="2" charset="0"/>
              </a:rPr>
              <a:t> </a:t>
            </a:r>
            <a:r>
              <a:rPr lang="en-US" sz="2000" err="1">
                <a:solidFill>
                  <a:srgbClr val="C00000"/>
                </a:solidFill>
                <a:latin typeface="Roboto" panose="02000000000000000000" pitchFamily="2" charset="0"/>
                <a:ea typeface="Roboto" panose="02000000000000000000" pitchFamily="2" charset="0"/>
              </a:rPr>
              <a:t>Đình</a:t>
            </a:r>
            <a:r>
              <a:rPr lang="en-US" sz="2000">
                <a:solidFill>
                  <a:srgbClr val="C00000"/>
                </a:solidFill>
                <a:latin typeface="Roboto" panose="02000000000000000000" pitchFamily="2" charset="0"/>
                <a:ea typeface="Roboto" panose="02000000000000000000" pitchFamily="2" charset="0"/>
              </a:rPr>
              <a:t> Trung	20226128</a:t>
            </a:r>
          </a:p>
        </p:txBody>
      </p:sp>
    </p:spTree>
    <p:extLst>
      <p:ext uri="{BB962C8B-B14F-4D97-AF65-F5344CB8AC3E}">
        <p14:creationId xmlns:p14="http://schemas.microsoft.com/office/powerpoint/2010/main" val="2214337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11C7C95-097E-8CDF-5834-2300AB39B7AD}"/>
              </a:ext>
            </a:extLst>
          </p:cNvPr>
          <p:cNvSpPr>
            <a:spLocks noGrp="1"/>
          </p:cNvSpPr>
          <p:nvPr>
            <p:ph type="title"/>
          </p:nvPr>
        </p:nvSpPr>
        <p:spPr/>
        <p:txBody>
          <a:bodyPr/>
          <a:lstStyle/>
          <a:p>
            <a:r>
              <a:rPr lang="en-US" err="1">
                <a:latin typeface="Roboto" panose="02000000000000000000" pitchFamily="2" charset="0"/>
                <a:ea typeface="Roboto" panose="02000000000000000000" pitchFamily="2" charset="0"/>
              </a:rPr>
              <a:t>Giới</a:t>
            </a:r>
            <a:r>
              <a:rPr lang="en-US">
                <a:latin typeface="Roboto" panose="02000000000000000000" pitchFamily="2" charset="0"/>
                <a:ea typeface="Roboto" panose="02000000000000000000" pitchFamily="2" charset="0"/>
              </a:rPr>
              <a:t> </a:t>
            </a:r>
            <a:r>
              <a:rPr lang="en-US" err="1">
                <a:latin typeface="Roboto" panose="02000000000000000000" pitchFamily="2" charset="0"/>
                <a:ea typeface="Roboto" panose="02000000000000000000" pitchFamily="2" charset="0"/>
              </a:rPr>
              <a:t>thiệu</a:t>
            </a:r>
            <a:endParaRPr lang="en-US">
              <a:latin typeface="Roboto" panose="02000000000000000000" pitchFamily="2" charset="0"/>
              <a:ea typeface="Roboto" panose="02000000000000000000" pitchFamily="2" charset="0"/>
            </a:endParaRPr>
          </a:p>
        </p:txBody>
      </p:sp>
      <p:sp>
        <p:nvSpPr>
          <p:cNvPr id="3" name="Text Placeholder 2">
            <a:extLst>
              <a:ext uri="{FF2B5EF4-FFF2-40B4-BE49-F238E27FC236}">
                <a16:creationId xmlns:a16="http://schemas.microsoft.com/office/drawing/2014/main" id="{E3A63DF5-F15B-6F8B-E6D5-EE08A3496A92}"/>
              </a:ext>
            </a:extLst>
          </p:cNvPr>
          <p:cNvSpPr>
            <a:spLocks noGrp="1"/>
          </p:cNvSpPr>
          <p:nvPr>
            <p:ph type="body" sz="quarter" idx="13"/>
          </p:nvPr>
        </p:nvSpPr>
        <p:spPr>
          <a:xfrm>
            <a:off x="694063" y="1032510"/>
            <a:ext cx="10884665" cy="4938713"/>
          </a:xfrm>
        </p:spPr>
        <p:txBody>
          <a:bodyPr lIns="91440" tIns="45720" rIns="91440" bIns="45720" anchor="t"/>
          <a:lstStyle/>
          <a:p>
            <a:pPr marL="0" indent="0">
              <a:buNone/>
            </a:pPr>
            <a:r>
              <a:rPr lang="vi-VN" sz="1800" b="1" dirty="0">
                <a:latin typeface="Roboto" panose="02000000000000000000" pitchFamily="2" charset="0"/>
                <a:ea typeface="Roboto" panose="02000000000000000000" pitchFamily="2" charset="0"/>
              </a:rPr>
              <a:t>Hiện nay, đã có rất nhiều hệ thống quản lý tồn kho được triển khai, chẳng hạn như Zoho Inventory, Odoo Inventory, hay SAP. Tuy nhiên, phần lớn các nền tảng này yêu cầu trả phí để truy cập đầy đủ các tính năng, đồng thời thường không được tùy chỉnh linh hoạt theo nhu cầu của từng doanh nghiệp vừa và nhỏ. Với đề tài “phát triển hệ thống web quản lý kho hàng,” chúng em đặt mục tiêu xây dựng một hệ thống đáp ứng đủ các chức năng cơ bản, đồng thời miễn phí sử dụng và dễ dàng tích hợp, tùy chỉnh theo yêu cầu người dùng.</a:t>
            </a:r>
            <a:endParaRPr lang="en-US" sz="1800" dirty="0">
              <a:effectLst/>
              <a:latin typeface="Roboto" panose="02000000000000000000" pitchFamily="2" charset="0"/>
              <a:ea typeface="Roboto" panose="02000000000000000000" pitchFamily="2" charset="0"/>
            </a:endParaRPr>
          </a:p>
          <a:p>
            <a:pPr marL="0" indent="0">
              <a:buNone/>
            </a:pPr>
            <a:endParaRPr lang="en-US" dirty="0"/>
          </a:p>
          <a:p>
            <a:pPr algn="just" rtl="0" fontAlgn="base"/>
            <a:r>
              <a:rPr lang="vi-VN" sz="1800" b="0" i="0" dirty="0">
                <a:solidFill>
                  <a:srgbClr val="000000"/>
                </a:solidFill>
                <a:effectLst/>
                <a:latin typeface="Times New Roman" panose="02020603050405020304" pitchFamily="18" charset="0"/>
              </a:rPr>
              <a:t>Hệ thống sẽ bao gồm các tính năng cơ bản như: </a:t>
            </a:r>
            <a:endParaRPr lang="vi-VN" b="0" i="0" dirty="0">
              <a:solidFill>
                <a:srgbClr val="000000"/>
              </a:solidFill>
              <a:effectLst/>
              <a:latin typeface="Segoe UI" panose="020B0502040204020203" pitchFamily="34" charset="0"/>
            </a:endParaRPr>
          </a:p>
          <a:p>
            <a:pPr algn="just" rtl="0" fontAlgn="base">
              <a:buFont typeface="Arial" panose="020B0604020202020204" pitchFamily="34" charset="0"/>
              <a:buChar char="•"/>
            </a:pPr>
            <a:r>
              <a:rPr lang="vi-VN" sz="1800" b="0" i="0" dirty="0">
                <a:solidFill>
                  <a:srgbClr val="000000"/>
                </a:solidFill>
                <a:effectLst/>
                <a:latin typeface="Times New Roman" panose="02020603050405020304" pitchFamily="18" charset="0"/>
              </a:rPr>
              <a:t>Thêm, sửa, xoá danh mục sản phẩm và thông tin hàng hóa, nhà cung cấp cũng như đối tác. </a:t>
            </a:r>
          </a:p>
          <a:p>
            <a:pPr algn="just" rtl="0" fontAlgn="base">
              <a:buFont typeface="Arial" panose="020B0604020202020204" pitchFamily="34" charset="0"/>
              <a:buChar char="•"/>
            </a:pPr>
            <a:r>
              <a:rPr lang="vi-VN" sz="1800" b="0" i="0" dirty="0">
                <a:solidFill>
                  <a:srgbClr val="000000"/>
                </a:solidFill>
                <a:effectLst/>
                <a:latin typeface="Times New Roman" panose="02020603050405020304" pitchFamily="18" charset="0"/>
              </a:rPr>
              <a:t>Quản lý phiếu nhập kho, xuất kho. </a:t>
            </a:r>
          </a:p>
          <a:p>
            <a:pPr algn="just" rtl="0" fontAlgn="base">
              <a:buFont typeface="Arial" panose="020B0604020202020204" pitchFamily="34" charset="0"/>
              <a:buChar char="•"/>
            </a:pPr>
            <a:r>
              <a:rPr lang="vi-VN" sz="1800" b="0" i="0" dirty="0">
                <a:solidFill>
                  <a:srgbClr val="000000"/>
                </a:solidFill>
                <a:effectLst/>
                <a:latin typeface="Times New Roman" panose="02020603050405020304" pitchFamily="18" charset="0"/>
              </a:rPr>
              <a:t>Báo cáo số liệu, giúp phân tích xu hướng tồn kho theo thời gian. </a:t>
            </a:r>
          </a:p>
          <a:p>
            <a:pPr algn="just" rtl="0" fontAlgn="base"/>
            <a:r>
              <a:rPr lang="vi-VN" sz="1800" b="0" i="0" dirty="0">
                <a:solidFill>
                  <a:srgbClr val="000000"/>
                </a:solidFill>
                <a:effectLst/>
                <a:latin typeface="Times New Roman" panose="02020603050405020304" pitchFamily="18" charset="0"/>
              </a:rPr>
              <a:t>Chúng em kỳ vọng hệ thống sẽ không chỉ đáp ứng các yêu cầu quản lý tồn kho cơ bản mà còn góp phần giúp các doanh nghiệp tối ưu hóa hoạt động kinh doanh mà không cần tốn kém nhiều chi phí vận hành. </a:t>
            </a:r>
            <a:endParaRPr lang="vi-VN" b="0" i="0" dirty="0">
              <a:solidFill>
                <a:srgbClr val="000000"/>
              </a:solidFill>
              <a:effectLst/>
              <a:latin typeface="Segoe UI" panose="020B0502040204020203" pitchFamily="34" charset="0"/>
            </a:endParaRPr>
          </a:p>
          <a:p>
            <a:pPr marL="0" indent="0">
              <a:buNone/>
            </a:pPr>
            <a:endParaRPr lang="en-US" dirty="0"/>
          </a:p>
        </p:txBody>
      </p:sp>
      <p:sp>
        <p:nvSpPr>
          <p:cNvPr id="4" name="Slide Number Placeholder 3">
            <a:extLst>
              <a:ext uri="{FF2B5EF4-FFF2-40B4-BE49-F238E27FC236}">
                <a16:creationId xmlns:a16="http://schemas.microsoft.com/office/drawing/2014/main" id="{78D59D89-3D20-7D1C-AD1E-C9755E26AB7B}"/>
              </a:ext>
            </a:extLst>
          </p:cNvPr>
          <p:cNvSpPr>
            <a:spLocks noGrp="1"/>
          </p:cNvSpPr>
          <p:nvPr>
            <p:ph type="sldNum" sz="quarter" idx="12"/>
          </p:nvPr>
        </p:nvSpPr>
        <p:spPr/>
        <p:txBody>
          <a:bodyPr/>
          <a:lstStyle/>
          <a:p>
            <a:fld id="{9EA0BE3B-158A-4EDF-80DC-E394A0D1600F}" type="slidenum">
              <a:rPr lang="en-US" smtClean="0"/>
              <a:pPr/>
              <a:t>5</a:t>
            </a:fld>
            <a:endParaRPr lang="en-US"/>
          </a:p>
        </p:txBody>
      </p:sp>
    </p:spTree>
    <p:extLst>
      <p:ext uri="{BB962C8B-B14F-4D97-AF65-F5344CB8AC3E}">
        <p14:creationId xmlns:p14="http://schemas.microsoft.com/office/powerpoint/2010/main" val="144407475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832A-4158-EBB3-FCBD-AC7F68409A8A}"/>
              </a:ext>
            </a:extLst>
          </p:cNvPr>
          <p:cNvSpPr>
            <a:spLocks noGrp="1"/>
          </p:cNvSpPr>
          <p:nvPr>
            <p:ph type="title"/>
          </p:nvPr>
        </p:nvSpPr>
        <p:spPr/>
        <p:txBody>
          <a:bodyPr/>
          <a:lstStyle/>
          <a:p>
            <a:r>
              <a:rPr lang="en-US" err="1"/>
              <a:t>Biểu</a:t>
            </a:r>
            <a:r>
              <a:rPr lang="en-US"/>
              <a:t> </a:t>
            </a:r>
            <a:r>
              <a:rPr lang="en-US" err="1"/>
              <a:t>đồ</a:t>
            </a:r>
            <a:r>
              <a:rPr lang="en-US"/>
              <a:t> </a:t>
            </a:r>
            <a:r>
              <a:rPr lang="en-US" err="1"/>
              <a:t>UseCase</a:t>
            </a:r>
            <a:endParaRPr lang="en-US"/>
          </a:p>
        </p:txBody>
      </p:sp>
      <p:sp>
        <p:nvSpPr>
          <p:cNvPr id="4" name="Slide Number Placeholder 3">
            <a:extLst>
              <a:ext uri="{FF2B5EF4-FFF2-40B4-BE49-F238E27FC236}">
                <a16:creationId xmlns:a16="http://schemas.microsoft.com/office/drawing/2014/main" id="{2562FB23-66E8-6CAF-0C46-A436FC4A57F4}"/>
              </a:ext>
            </a:extLst>
          </p:cNvPr>
          <p:cNvSpPr>
            <a:spLocks noGrp="1"/>
          </p:cNvSpPr>
          <p:nvPr>
            <p:ph type="sldNum" sz="quarter" idx="12"/>
          </p:nvPr>
        </p:nvSpPr>
        <p:spPr/>
        <p:txBody>
          <a:bodyPr/>
          <a:lstStyle/>
          <a:p>
            <a:fld id="{9EA0BE3B-158A-4EDF-80DC-E394A0D1600F}" type="slidenum">
              <a:rPr lang="en-US" smtClean="0"/>
              <a:pPr/>
              <a:t>6</a:t>
            </a:fld>
            <a:endParaRPr lang="en-US"/>
          </a:p>
        </p:txBody>
      </p:sp>
      <p:pic>
        <p:nvPicPr>
          <p:cNvPr id="1026" name="Picture 2">
            <a:extLst>
              <a:ext uri="{FF2B5EF4-FFF2-40B4-BE49-F238E27FC236}">
                <a16:creationId xmlns:a16="http://schemas.microsoft.com/office/drawing/2014/main" id="{CA0B37E0-85B7-BBE0-FF54-6E2E95C07BB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25019" y="817685"/>
            <a:ext cx="5826613" cy="528452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9222886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832A-4158-EBB3-FCBD-AC7F68409A8A}"/>
              </a:ext>
            </a:extLst>
          </p:cNvPr>
          <p:cNvSpPr>
            <a:spLocks noGrp="1"/>
          </p:cNvSpPr>
          <p:nvPr>
            <p:ph type="title"/>
          </p:nvPr>
        </p:nvSpPr>
        <p:spPr/>
        <p:txBody>
          <a:bodyPr/>
          <a:lstStyle/>
          <a:p>
            <a:r>
              <a:rPr lang="en-US" err="1"/>
              <a:t>Biểu</a:t>
            </a:r>
            <a:r>
              <a:rPr lang="en-US"/>
              <a:t> </a:t>
            </a:r>
            <a:r>
              <a:rPr lang="en-US" err="1"/>
              <a:t>đồ</a:t>
            </a:r>
            <a:r>
              <a:rPr lang="en-US"/>
              <a:t> </a:t>
            </a:r>
            <a:r>
              <a:rPr lang="en-US" err="1"/>
              <a:t>UseCase</a:t>
            </a:r>
            <a:endParaRPr lang="en-US"/>
          </a:p>
        </p:txBody>
      </p:sp>
      <p:sp>
        <p:nvSpPr>
          <p:cNvPr id="4" name="Slide Number Placeholder 3">
            <a:extLst>
              <a:ext uri="{FF2B5EF4-FFF2-40B4-BE49-F238E27FC236}">
                <a16:creationId xmlns:a16="http://schemas.microsoft.com/office/drawing/2014/main" id="{2562FB23-66E8-6CAF-0C46-A436FC4A57F4}"/>
              </a:ext>
            </a:extLst>
          </p:cNvPr>
          <p:cNvSpPr>
            <a:spLocks noGrp="1"/>
          </p:cNvSpPr>
          <p:nvPr>
            <p:ph type="sldNum" sz="quarter" idx="12"/>
          </p:nvPr>
        </p:nvSpPr>
        <p:spPr/>
        <p:txBody>
          <a:bodyPr/>
          <a:lstStyle/>
          <a:p>
            <a:fld id="{9EA0BE3B-158A-4EDF-80DC-E394A0D1600F}" type="slidenum">
              <a:rPr lang="en-US" smtClean="0"/>
              <a:pPr/>
              <a:t>7</a:t>
            </a:fld>
            <a:endParaRPr lang="en-US"/>
          </a:p>
        </p:txBody>
      </p:sp>
      <p:pic>
        <p:nvPicPr>
          <p:cNvPr id="2050" name="Picture 2">
            <a:extLst>
              <a:ext uri="{FF2B5EF4-FFF2-40B4-BE49-F238E27FC236}">
                <a16:creationId xmlns:a16="http://schemas.microsoft.com/office/drawing/2014/main" id="{A9D1B5D7-D3A3-411F-DEA7-19F383067EE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4853" y="903142"/>
            <a:ext cx="8072193" cy="523523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013921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832A-4158-EBB3-FCBD-AC7F68409A8A}"/>
              </a:ext>
            </a:extLst>
          </p:cNvPr>
          <p:cNvSpPr>
            <a:spLocks noGrp="1"/>
          </p:cNvSpPr>
          <p:nvPr>
            <p:ph type="title"/>
          </p:nvPr>
        </p:nvSpPr>
        <p:spPr/>
        <p:txBody>
          <a:bodyPr/>
          <a:lstStyle/>
          <a:p>
            <a:r>
              <a:rPr lang="en-US" err="1"/>
              <a:t>Biểu</a:t>
            </a:r>
            <a:r>
              <a:rPr lang="en-US"/>
              <a:t> </a:t>
            </a:r>
            <a:r>
              <a:rPr lang="en-US" err="1"/>
              <a:t>đồ</a:t>
            </a:r>
            <a:r>
              <a:rPr lang="en-US"/>
              <a:t> </a:t>
            </a:r>
            <a:r>
              <a:rPr lang="en-US" err="1"/>
              <a:t>UseCase</a:t>
            </a:r>
            <a:endParaRPr lang="en-US"/>
          </a:p>
        </p:txBody>
      </p:sp>
      <p:sp>
        <p:nvSpPr>
          <p:cNvPr id="4" name="Slide Number Placeholder 3">
            <a:extLst>
              <a:ext uri="{FF2B5EF4-FFF2-40B4-BE49-F238E27FC236}">
                <a16:creationId xmlns:a16="http://schemas.microsoft.com/office/drawing/2014/main" id="{2562FB23-66E8-6CAF-0C46-A436FC4A57F4}"/>
              </a:ext>
            </a:extLst>
          </p:cNvPr>
          <p:cNvSpPr>
            <a:spLocks noGrp="1"/>
          </p:cNvSpPr>
          <p:nvPr>
            <p:ph type="sldNum" sz="quarter" idx="12"/>
          </p:nvPr>
        </p:nvSpPr>
        <p:spPr/>
        <p:txBody>
          <a:bodyPr/>
          <a:lstStyle/>
          <a:p>
            <a:fld id="{9EA0BE3B-158A-4EDF-80DC-E394A0D1600F}" type="slidenum">
              <a:rPr lang="en-US" smtClean="0"/>
              <a:pPr/>
              <a:t>8</a:t>
            </a:fld>
            <a:endParaRPr lang="en-US"/>
          </a:p>
        </p:txBody>
      </p:sp>
      <p:pic>
        <p:nvPicPr>
          <p:cNvPr id="3074" name="Picture 2">
            <a:extLst>
              <a:ext uri="{FF2B5EF4-FFF2-40B4-BE49-F238E27FC236}">
                <a16:creationId xmlns:a16="http://schemas.microsoft.com/office/drawing/2014/main" id="{09B0EA23-2914-AEE1-4B1D-563DD91F78A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000620" y="851685"/>
            <a:ext cx="5941158" cy="533814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488674596"/>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6C832A-4158-EBB3-FCBD-AC7F68409A8A}"/>
              </a:ext>
            </a:extLst>
          </p:cNvPr>
          <p:cNvSpPr>
            <a:spLocks noGrp="1"/>
          </p:cNvSpPr>
          <p:nvPr>
            <p:ph type="title"/>
          </p:nvPr>
        </p:nvSpPr>
        <p:spPr/>
        <p:txBody>
          <a:bodyPr/>
          <a:lstStyle/>
          <a:p>
            <a:r>
              <a:rPr lang="en-US" err="1"/>
              <a:t>Biểu</a:t>
            </a:r>
            <a:r>
              <a:rPr lang="en-US"/>
              <a:t> </a:t>
            </a:r>
            <a:r>
              <a:rPr lang="en-US" err="1"/>
              <a:t>đồ</a:t>
            </a:r>
            <a:r>
              <a:rPr lang="en-US"/>
              <a:t> </a:t>
            </a:r>
            <a:r>
              <a:rPr lang="en-US" err="1"/>
              <a:t>UseCase</a:t>
            </a:r>
            <a:endParaRPr lang="en-US"/>
          </a:p>
        </p:txBody>
      </p:sp>
      <p:sp>
        <p:nvSpPr>
          <p:cNvPr id="4" name="Slide Number Placeholder 3">
            <a:extLst>
              <a:ext uri="{FF2B5EF4-FFF2-40B4-BE49-F238E27FC236}">
                <a16:creationId xmlns:a16="http://schemas.microsoft.com/office/drawing/2014/main" id="{2562FB23-66E8-6CAF-0C46-A436FC4A57F4}"/>
              </a:ext>
            </a:extLst>
          </p:cNvPr>
          <p:cNvSpPr>
            <a:spLocks noGrp="1"/>
          </p:cNvSpPr>
          <p:nvPr>
            <p:ph type="sldNum" sz="quarter" idx="12"/>
          </p:nvPr>
        </p:nvSpPr>
        <p:spPr/>
        <p:txBody>
          <a:bodyPr/>
          <a:lstStyle/>
          <a:p>
            <a:fld id="{9EA0BE3B-158A-4EDF-80DC-E394A0D1600F}" type="slidenum">
              <a:rPr lang="en-US" smtClean="0"/>
              <a:pPr/>
              <a:t>9</a:t>
            </a:fld>
            <a:endParaRPr lang="en-US"/>
          </a:p>
        </p:txBody>
      </p:sp>
      <p:pic>
        <p:nvPicPr>
          <p:cNvPr id="4098" name="Picture 2">
            <a:extLst>
              <a:ext uri="{FF2B5EF4-FFF2-40B4-BE49-F238E27FC236}">
                <a16:creationId xmlns:a16="http://schemas.microsoft.com/office/drawing/2014/main" id="{0B46491E-AE57-1F0F-6A8F-267A0558561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718777" y="878047"/>
            <a:ext cx="6302131" cy="528542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77554198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218</TotalTime>
  <Words>673</Words>
  <Application>Microsoft Office PowerPoint</Application>
  <PresentationFormat>Widescreen</PresentationFormat>
  <Paragraphs>58</Paragraphs>
  <Slides>23</Slides>
  <Notes>0</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23</vt:i4>
      </vt:variant>
    </vt:vector>
  </HeadingPairs>
  <TitlesOfParts>
    <vt:vector size="31" baseType="lpstr">
      <vt:lpstr>-apple-system</vt:lpstr>
      <vt:lpstr>Arial</vt:lpstr>
      <vt:lpstr>Calibri</vt:lpstr>
      <vt:lpstr>Lato</vt:lpstr>
      <vt:lpstr>Roboto</vt:lpstr>
      <vt:lpstr>Segoe UI</vt:lpstr>
      <vt:lpstr>Times New Roman</vt:lpstr>
      <vt:lpstr>Office Theme</vt:lpstr>
      <vt:lpstr>PowerPoint Presentation</vt:lpstr>
      <vt:lpstr>PowerPoint Presentation</vt:lpstr>
      <vt:lpstr>PowerPoint Presentation</vt:lpstr>
      <vt:lpstr>Thành viên nhóm</vt:lpstr>
      <vt:lpstr>Giới thiệu</vt:lpstr>
      <vt:lpstr>Biểu đồ UseCase</vt:lpstr>
      <vt:lpstr>Biểu đồ UseCase</vt:lpstr>
      <vt:lpstr>Biểu đồ UseCase</vt:lpstr>
      <vt:lpstr>Biểu đồ UseCase</vt:lpstr>
      <vt:lpstr>Biểu đồ UseCase</vt:lpstr>
      <vt:lpstr>Mô hình được chọn: MVC</vt:lpstr>
      <vt:lpstr>Công nghệ được chọn</vt:lpstr>
      <vt:lpstr>Biểu đồ gói</vt:lpstr>
      <vt:lpstr>Biểu đồ lớp</vt:lpstr>
      <vt:lpstr>Biểu đồ lớp</vt:lpstr>
      <vt:lpstr>Biểu đồ lớp</vt:lpstr>
      <vt:lpstr>Biểu đồ lớp</vt:lpstr>
      <vt:lpstr>Database</vt:lpstr>
      <vt:lpstr>Triển khai ứng dụng </vt:lpstr>
      <vt:lpstr>Triển khai ứng dụng </vt:lpstr>
      <vt:lpstr>DEMO</vt:lpstr>
      <vt:lpstr>Dựa trên khảo sát người dùng và phân tích các hệ thống tương tự, dưới đây là các tính năng chính mà hệ thống quản lý tồn kho sẽ tập trung phát triển.  Module 1: Quản lý sản phẩm và nhà cung cấp , đối tác - Thao tác CRUD: Thêm, sửa, xóa sản phẩm và nhà cung cấp, đối tác  - Liên kết dữ liệu: Kết nối sản phẩm với nhà cung cấp (tạo bản ghi trong bảng liên kết khi chưa tồn tại).  - Hiển thị thông tin: Danh sách sản phẩm và nhà cung cấp được trình bày rõ ràng, có hỗ trợ tìm kiếm và lọc theo nhiều tiêu chí.  Module 2: Quản lý nhập - xuất kho  - Tạo phiếu nhập kho: Lưu thông tin sản phẩm nhập, số lượng, và nhà cung cấp.  - Xem chi tiết phiếu xuất kho: Hiển thị cụ thể thông tin hàng hóa xuất khỏi kho.  - Quản lý phiếu nhập - xuất: Liệt kê, tìm kiếm, và phân loại các phiếu nhập - xuất hàng theo ngày tháng hoặc sản phẩm liên quan.    Module 3: Thống kê và báo cáo   - Thống kê tồn kho: Liệt kê sản phẩm tồn nhiều nhất hoặc ít nhất để hỗ trợ quản lý tồn kho.  - Thống kê nhà cung cấp: Danh sách nhà cung cấp cung cấp nhiều sản phẩm nhất hoặc có số lượng phiếu nhập nhiều nhất.  - Xu hướng nhập - xuất: Thống kê lượng nhập - xuất hàng hóa theo các khoảng thời gian như tuần, tháng, năm.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Phong TT &amp; QTTH</dc:creator>
  <cp:lastModifiedBy>Le Viet Duc Anh 20226075</cp:lastModifiedBy>
  <cp:revision>8</cp:revision>
  <dcterms:created xsi:type="dcterms:W3CDTF">2021-05-28T04:32:29Z</dcterms:created>
  <dcterms:modified xsi:type="dcterms:W3CDTF">2025-01-06T13:23:26Z</dcterms:modified>
</cp:coreProperties>
</file>

<file path=docProps/thumbnail.jpeg>
</file>